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8"/>
  </p:notesMasterIdLst>
  <p:handoutMasterIdLst>
    <p:handoutMasterId r:id="rId39"/>
  </p:handoutMasterIdLst>
  <p:sldIdLst>
    <p:sldId id="256" r:id="rId2"/>
    <p:sldId id="287" r:id="rId3"/>
    <p:sldId id="288" r:id="rId4"/>
    <p:sldId id="257" r:id="rId5"/>
    <p:sldId id="258" r:id="rId6"/>
    <p:sldId id="264" r:id="rId7"/>
    <p:sldId id="274" r:id="rId8"/>
    <p:sldId id="259" r:id="rId9"/>
    <p:sldId id="286" r:id="rId10"/>
    <p:sldId id="289" r:id="rId11"/>
    <p:sldId id="263" r:id="rId12"/>
    <p:sldId id="280" r:id="rId13"/>
    <p:sldId id="260" r:id="rId14"/>
    <p:sldId id="262" r:id="rId15"/>
    <p:sldId id="261" r:id="rId16"/>
    <p:sldId id="265" r:id="rId17"/>
    <p:sldId id="267" r:id="rId18"/>
    <p:sldId id="266" r:id="rId19"/>
    <p:sldId id="268" r:id="rId20"/>
    <p:sldId id="269" r:id="rId21"/>
    <p:sldId id="270" r:id="rId22"/>
    <p:sldId id="275" r:id="rId23"/>
    <p:sldId id="279" r:id="rId24"/>
    <p:sldId id="272" r:id="rId25"/>
    <p:sldId id="281" r:id="rId26"/>
    <p:sldId id="282" r:id="rId27"/>
    <p:sldId id="283" r:id="rId28"/>
    <p:sldId id="284" r:id="rId29"/>
    <p:sldId id="276" r:id="rId30"/>
    <p:sldId id="271" r:id="rId31"/>
    <p:sldId id="273" r:id="rId32"/>
    <p:sldId id="291" r:id="rId33"/>
    <p:sldId id="278" r:id="rId34"/>
    <p:sldId id="277" r:id="rId35"/>
    <p:sldId id="290" r:id="rId36"/>
    <p:sldId id="285" r:id="rId37"/>
  </p:sldIdLst>
  <p:sldSz cx="9144000" cy="6858000" type="screen4x3"/>
  <p:notesSz cx="6877050" cy="10001250"/>
  <p:defaultTextStyle>
    <a:defPPr>
      <a:defRPr lang="nl-NL"/>
    </a:defPPr>
    <a:lvl1pPr algn="l" rtl="0" eaLnBrk="0" fontAlgn="base" hangingPunct="0">
      <a:spcBef>
        <a:spcPct val="0"/>
      </a:spcBef>
      <a:spcAft>
        <a:spcPct val="0"/>
      </a:spcAft>
      <a:defRPr sz="2000" i="1" kern="1200">
        <a:solidFill>
          <a:srgbClr val="0D1F74"/>
        </a:solidFill>
        <a:latin typeface="Arial" charset="0"/>
        <a:ea typeface="+mn-ea"/>
        <a:cs typeface="+mn-cs"/>
      </a:defRPr>
    </a:lvl1pPr>
    <a:lvl2pPr marL="457200" algn="l" rtl="0" eaLnBrk="0" fontAlgn="base" hangingPunct="0">
      <a:spcBef>
        <a:spcPct val="0"/>
      </a:spcBef>
      <a:spcAft>
        <a:spcPct val="0"/>
      </a:spcAft>
      <a:defRPr sz="2000" i="1" kern="1200">
        <a:solidFill>
          <a:srgbClr val="0D1F74"/>
        </a:solidFill>
        <a:latin typeface="Arial" charset="0"/>
        <a:ea typeface="+mn-ea"/>
        <a:cs typeface="+mn-cs"/>
      </a:defRPr>
    </a:lvl2pPr>
    <a:lvl3pPr marL="914400" algn="l" rtl="0" eaLnBrk="0" fontAlgn="base" hangingPunct="0">
      <a:spcBef>
        <a:spcPct val="0"/>
      </a:spcBef>
      <a:spcAft>
        <a:spcPct val="0"/>
      </a:spcAft>
      <a:defRPr sz="2000" i="1" kern="1200">
        <a:solidFill>
          <a:srgbClr val="0D1F74"/>
        </a:solidFill>
        <a:latin typeface="Arial" charset="0"/>
        <a:ea typeface="+mn-ea"/>
        <a:cs typeface="+mn-cs"/>
      </a:defRPr>
    </a:lvl3pPr>
    <a:lvl4pPr marL="1371600" algn="l" rtl="0" eaLnBrk="0" fontAlgn="base" hangingPunct="0">
      <a:spcBef>
        <a:spcPct val="0"/>
      </a:spcBef>
      <a:spcAft>
        <a:spcPct val="0"/>
      </a:spcAft>
      <a:defRPr sz="2000" i="1" kern="1200">
        <a:solidFill>
          <a:srgbClr val="0D1F74"/>
        </a:solidFill>
        <a:latin typeface="Arial" charset="0"/>
        <a:ea typeface="+mn-ea"/>
        <a:cs typeface="+mn-cs"/>
      </a:defRPr>
    </a:lvl4pPr>
    <a:lvl5pPr marL="1828800" algn="l" rtl="0" eaLnBrk="0" fontAlgn="base" hangingPunct="0">
      <a:spcBef>
        <a:spcPct val="0"/>
      </a:spcBef>
      <a:spcAft>
        <a:spcPct val="0"/>
      </a:spcAft>
      <a:defRPr sz="2000" i="1" kern="1200">
        <a:solidFill>
          <a:srgbClr val="0D1F74"/>
        </a:solidFill>
        <a:latin typeface="Arial" charset="0"/>
        <a:ea typeface="+mn-ea"/>
        <a:cs typeface="+mn-cs"/>
      </a:defRPr>
    </a:lvl5pPr>
    <a:lvl6pPr marL="2286000" algn="l" defTabSz="914400" rtl="0" eaLnBrk="1" latinLnBrk="0" hangingPunct="1">
      <a:defRPr sz="2000" i="1" kern="1200">
        <a:solidFill>
          <a:srgbClr val="0D1F74"/>
        </a:solidFill>
        <a:latin typeface="Arial" charset="0"/>
        <a:ea typeface="+mn-ea"/>
        <a:cs typeface="+mn-cs"/>
      </a:defRPr>
    </a:lvl6pPr>
    <a:lvl7pPr marL="2743200" algn="l" defTabSz="914400" rtl="0" eaLnBrk="1" latinLnBrk="0" hangingPunct="1">
      <a:defRPr sz="2000" i="1" kern="1200">
        <a:solidFill>
          <a:srgbClr val="0D1F74"/>
        </a:solidFill>
        <a:latin typeface="Arial" charset="0"/>
        <a:ea typeface="+mn-ea"/>
        <a:cs typeface="+mn-cs"/>
      </a:defRPr>
    </a:lvl7pPr>
    <a:lvl8pPr marL="3200400" algn="l" defTabSz="914400" rtl="0" eaLnBrk="1" latinLnBrk="0" hangingPunct="1">
      <a:defRPr sz="2000" i="1" kern="1200">
        <a:solidFill>
          <a:srgbClr val="0D1F74"/>
        </a:solidFill>
        <a:latin typeface="Arial" charset="0"/>
        <a:ea typeface="+mn-ea"/>
        <a:cs typeface="+mn-cs"/>
      </a:defRPr>
    </a:lvl8pPr>
    <a:lvl9pPr marL="3657600" algn="l" defTabSz="914400" rtl="0" eaLnBrk="1" latinLnBrk="0" hangingPunct="1">
      <a:defRPr sz="2000" i="1" kern="1200">
        <a:solidFill>
          <a:srgbClr val="0D1F74"/>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074"/>
    <a:srgbClr val="7ECFE2"/>
    <a:srgbClr val="182075"/>
    <a:srgbClr val="0D1F74"/>
    <a:srgbClr val="79C9DD"/>
    <a:srgbClr val="C0DFE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789" autoAdjust="0"/>
    <p:restoredTop sz="93556" autoAdjust="0"/>
  </p:normalViewPr>
  <p:slideViewPr>
    <p:cSldViewPr>
      <p:cViewPr varScale="1">
        <p:scale>
          <a:sx n="72" d="100"/>
          <a:sy n="72" d="100"/>
        </p:scale>
        <p:origin x="-972" y="-102"/>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14" y="-78"/>
      </p:cViewPr>
      <p:guideLst>
        <p:guide orient="horz" pos="3150"/>
        <p:guide pos="216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1026"/>
          <p:cNvSpPr>
            <a:spLocks noGrp="1" noChangeArrowheads="1"/>
          </p:cNvSpPr>
          <p:nvPr>
            <p:ph type="hdr" sz="quarter"/>
          </p:nvPr>
        </p:nvSpPr>
        <p:spPr bwMode="auto">
          <a:xfrm>
            <a:off x="0" y="0"/>
            <a:ext cx="2980055" cy="500063"/>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a:defRPr sz="1300"/>
            </a:lvl1pPr>
          </a:lstStyle>
          <a:p>
            <a:endParaRPr lang="en-US"/>
          </a:p>
        </p:txBody>
      </p:sp>
      <p:sp>
        <p:nvSpPr>
          <p:cNvPr id="43011" name="Rectangle 1027"/>
          <p:cNvSpPr>
            <a:spLocks noGrp="1" noChangeArrowheads="1"/>
          </p:cNvSpPr>
          <p:nvPr>
            <p:ph type="dt" sz="quarter" idx="1"/>
          </p:nvPr>
        </p:nvSpPr>
        <p:spPr bwMode="auto">
          <a:xfrm>
            <a:off x="3896995" y="0"/>
            <a:ext cx="2980055" cy="500063"/>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algn="r">
              <a:defRPr sz="1300"/>
            </a:lvl1pPr>
          </a:lstStyle>
          <a:p>
            <a:endParaRPr lang="en-US"/>
          </a:p>
        </p:txBody>
      </p:sp>
      <p:sp>
        <p:nvSpPr>
          <p:cNvPr id="43012" name="Rectangle 1028"/>
          <p:cNvSpPr>
            <a:spLocks noGrp="1" noChangeArrowheads="1"/>
          </p:cNvSpPr>
          <p:nvPr>
            <p:ph type="ftr" sz="quarter" idx="2"/>
          </p:nvPr>
        </p:nvSpPr>
        <p:spPr bwMode="auto">
          <a:xfrm>
            <a:off x="0" y="9501187"/>
            <a:ext cx="2980055" cy="500063"/>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a:defRPr sz="1300"/>
            </a:lvl1pPr>
          </a:lstStyle>
          <a:p>
            <a:endParaRPr lang="en-US"/>
          </a:p>
        </p:txBody>
      </p:sp>
      <p:sp>
        <p:nvSpPr>
          <p:cNvPr id="43013" name="Rectangle 1029"/>
          <p:cNvSpPr>
            <a:spLocks noGrp="1" noChangeArrowheads="1"/>
          </p:cNvSpPr>
          <p:nvPr>
            <p:ph type="sldNum" sz="quarter" idx="3"/>
          </p:nvPr>
        </p:nvSpPr>
        <p:spPr bwMode="auto">
          <a:xfrm>
            <a:off x="3896995" y="9501187"/>
            <a:ext cx="2980055" cy="500063"/>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algn="r">
              <a:defRPr sz="1300"/>
            </a:lvl1pPr>
          </a:lstStyle>
          <a:p>
            <a:fld id="{329DCF65-5C6A-4439-96F9-91AE0898C651}" type="slidenum">
              <a:rPr lang="en-US"/>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0055" cy="500063"/>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a:defRPr sz="1300" i="0">
                <a:solidFill>
                  <a:schemeClr val="tx1"/>
                </a:solidFill>
              </a:defRPr>
            </a:lvl1pPr>
          </a:lstStyle>
          <a:p>
            <a:endParaRPr lang="nl-NL"/>
          </a:p>
        </p:txBody>
      </p:sp>
      <p:sp>
        <p:nvSpPr>
          <p:cNvPr id="4099" name="Rectangle 3"/>
          <p:cNvSpPr>
            <a:spLocks noGrp="1" noChangeArrowheads="1"/>
          </p:cNvSpPr>
          <p:nvPr>
            <p:ph type="dt" idx="1"/>
          </p:nvPr>
        </p:nvSpPr>
        <p:spPr bwMode="auto">
          <a:xfrm>
            <a:off x="3896995" y="0"/>
            <a:ext cx="2980055" cy="500063"/>
          </a:xfrm>
          <a:prstGeom prst="rect">
            <a:avLst/>
          </a:prstGeom>
          <a:noFill/>
          <a:ln w="9525">
            <a:noFill/>
            <a:miter lim="800000"/>
            <a:headEnd/>
            <a:tailEnd/>
          </a:ln>
          <a:effectLst/>
        </p:spPr>
        <p:txBody>
          <a:bodyPr vert="horz" wrap="square" lIns="96442" tIns="48221" rIns="96442" bIns="48221" numCol="1" anchor="t" anchorCtr="0" compatLnSpc="1">
            <a:prstTxWarp prst="textNoShape">
              <a:avLst/>
            </a:prstTxWarp>
          </a:bodyPr>
          <a:lstStyle>
            <a:lvl1pPr algn="r">
              <a:defRPr sz="1300" i="0">
                <a:solidFill>
                  <a:schemeClr val="tx1"/>
                </a:solidFill>
              </a:defRPr>
            </a:lvl1pPr>
          </a:lstStyle>
          <a:p>
            <a:endParaRPr lang="nl-NL"/>
          </a:p>
        </p:txBody>
      </p:sp>
      <p:sp>
        <p:nvSpPr>
          <p:cNvPr id="4100" name="Rectangle 4"/>
          <p:cNvSpPr>
            <a:spLocks noGrp="1" noRot="1" noChangeAspect="1" noChangeArrowheads="1" noTextEdit="1"/>
          </p:cNvSpPr>
          <p:nvPr>
            <p:ph type="sldImg" idx="2"/>
          </p:nvPr>
        </p:nvSpPr>
        <p:spPr bwMode="auto">
          <a:xfrm>
            <a:off x="939800" y="750888"/>
            <a:ext cx="4997450" cy="37496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1146175" y="4750594"/>
            <a:ext cx="4583109" cy="45005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4102" name="Rectangle 6"/>
          <p:cNvSpPr>
            <a:spLocks noGrp="1" noChangeArrowheads="1"/>
          </p:cNvSpPr>
          <p:nvPr>
            <p:ph type="ftr" sz="quarter" idx="4"/>
          </p:nvPr>
        </p:nvSpPr>
        <p:spPr bwMode="auto">
          <a:xfrm>
            <a:off x="0" y="9501187"/>
            <a:ext cx="2980055" cy="500063"/>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a:defRPr sz="1300" i="0">
                <a:solidFill>
                  <a:schemeClr val="tx1"/>
                </a:solidFill>
              </a:defRPr>
            </a:lvl1pPr>
          </a:lstStyle>
          <a:p>
            <a:endParaRPr lang="nl-NL"/>
          </a:p>
        </p:txBody>
      </p:sp>
      <p:sp>
        <p:nvSpPr>
          <p:cNvPr id="4103" name="Rectangle 7"/>
          <p:cNvSpPr>
            <a:spLocks noGrp="1" noChangeArrowheads="1"/>
          </p:cNvSpPr>
          <p:nvPr>
            <p:ph type="sldNum" sz="quarter" idx="5"/>
          </p:nvPr>
        </p:nvSpPr>
        <p:spPr bwMode="auto">
          <a:xfrm>
            <a:off x="3896995" y="9501187"/>
            <a:ext cx="2980055" cy="500063"/>
          </a:xfrm>
          <a:prstGeom prst="rect">
            <a:avLst/>
          </a:prstGeom>
          <a:noFill/>
          <a:ln w="9525">
            <a:noFill/>
            <a:miter lim="800000"/>
            <a:headEnd/>
            <a:tailEnd/>
          </a:ln>
          <a:effectLst/>
        </p:spPr>
        <p:txBody>
          <a:bodyPr vert="horz" wrap="square" lIns="96442" tIns="48221" rIns="96442" bIns="48221" numCol="1" anchor="b" anchorCtr="0" compatLnSpc="1">
            <a:prstTxWarp prst="textNoShape">
              <a:avLst/>
            </a:prstTxWarp>
          </a:bodyPr>
          <a:lstStyle>
            <a:lvl1pPr algn="r">
              <a:defRPr sz="1300" i="0">
                <a:solidFill>
                  <a:schemeClr val="tx1"/>
                </a:solidFill>
              </a:defRPr>
            </a:lvl1pPr>
          </a:lstStyle>
          <a:p>
            <a:fld id="{2338EEF5-BEC8-4B26-95D1-22345DD7A943}"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990253" y="4712593"/>
            <a:ext cx="4968552" cy="4752528"/>
          </a:xfrm>
        </p:spPr>
        <p:txBody>
          <a:bodyPr>
            <a:normAutofit lnSpcReduction="10000"/>
          </a:bodyPr>
          <a:lstStyle/>
          <a:p>
            <a:r>
              <a:rPr lang="nl-NL" dirty="0" smtClean="0"/>
              <a:t>China is een groot land, niet alleen vanuit economisch oogpunt, maar ook zeer rijk op het gebied van beschaving, geschiedenis, geografie, wijsbegeerte, cultuur, sportprestaties, gezondheidszorg, kunst en wetenschap. Mij is gevraagd om vanavond tijdens deze </a:t>
            </a:r>
            <a:r>
              <a:rPr lang="nl-NL" dirty="0" err="1" smtClean="0"/>
              <a:t>China-avond</a:t>
            </a:r>
            <a:r>
              <a:rPr lang="nl-NL" dirty="0" smtClean="0"/>
              <a:t>, georganiseerd door STOLA, een lezing te houden. Voor de eerste, tweede, derde en vierde jaarstudenten Geneeskunde van de Erasmus Universiteit Rotterdam wiens toekomst nog breed openstaat, ook om de mogelijkheden in jullie loopbaan deze fascinerend oude Geneeskunst te herontdekken.</a:t>
            </a:r>
          </a:p>
          <a:p>
            <a:r>
              <a:rPr lang="nl-NL" dirty="0" smtClean="0"/>
              <a:t>Jullie zullen straks ongetwijfeld vreemde klanken horen, niet alleen van de </a:t>
            </a:r>
            <a:r>
              <a:rPr lang="nl-NL" dirty="0" err="1" smtClean="0"/>
              <a:t>persoons</a:t>
            </a:r>
            <a:r>
              <a:rPr lang="nl-NL" dirty="0" smtClean="0"/>
              <a:t>- of plaatsnamen maar ook in de kreten die bij de Chinese Geneeskunst horen. Ik zal proberen dit binnen beperkte tijdsbestek duidelijk en helder te maken. Begrijpelijkerwijs, is het slechts een poging deze duizenden jaren oude methode binnen 1 uur te vertellen. Ongetwijfeld zullen er straks vragen ontstaan. Ik stel voor om dit allemaal aan het eind te stellen.</a:t>
            </a:r>
          </a:p>
          <a:p>
            <a:r>
              <a:rPr lang="nl-NL" dirty="0" smtClean="0"/>
              <a:t>Ik begin met de geschiedenis over de TCM. TCM is een Engelse afkorting van “Traditional Chinese </a:t>
            </a:r>
            <a:r>
              <a:rPr lang="nl-NL" dirty="0" err="1" smtClean="0"/>
              <a:t>Medicine</a:t>
            </a:r>
            <a:r>
              <a:rPr lang="nl-NL" dirty="0" smtClean="0"/>
              <a:t>”. In het Nederlands wordt het liever genoemd Traditionele Chinese Geneeskunst i.p.v. Geneeskunde, om aan te duiden dat de bij deze methode horende geneeswijze is voor ieder persoon heel anders en zonder vaste protocol op de persoon afgestemd en </a:t>
            </a:r>
            <a:r>
              <a:rPr lang="nl-NL" dirty="0" err="1" smtClean="0"/>
              <a:t>uitgepluist</a:t>
            </a:r>
            <a:r>
              <a:rPr lang="nl-NL" dirty="0" smtClean="0"/>
              <a:t> dient te worden. Het is een kunst op zich om iemand te helpen genezen. Uiteraard wordt er gebruik gemaakt van duidelijk gemeenschappelijke regels, maar de achtergrond situatie en wat die persoon in kwestie meegemaakt heeft is verschillend. Een goede </a:t>
            </a:r>
            <a:r>
              <a:rPr lang="nl-NL" dirty="0" err="1" smtClean="0"/>
              <a:t>TCM-arts</a:t>
            </a:r>
            <a:r>
              <a:rPr lang="nl-NL" dirty="0" smtClean="0"/>
              <a:t> moet heel vaak tegelijkertijd als arts en psycholoog/ psychotherapeut of leraar zijn. Dat maakt deze vorm van Geneeskunde zo boeiend en interessant.</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b="1" dirty="0" smtClean="0"/>
              <a:t>Diagnosticeren in de acupunctuur door middel van:</a:t>
            </a:r>
            <a:endParaRPr lang="nl-NL" dirty="0" smtClean="0"/>
          </a:p>
          <a:p>
            <a:pPr lvl="0"/>
            <a:r>
              <a:rPr lang="nl-NL" dirty="0" smtClean="0"/>
              <a:t>1. het </a:t>
            </a:r>
            <a:r>
              <a:rPr lang="nl-NL" dirty="0" smtClean="0"/>
              <a:t>verhaal van de </a:t>
            </a:r>
            <a:r>
              <a:rPr lang="nl-NL" dirty="0" smtClean="0"/>
              <a:t>patiënt</a:t>
            </a:r>
            <a:endParaRPr lang="nl-NL" dirty="0" smtClean="0"/>
          </a:p>
          <a:p>
            <a:pPr lvl="0"/>
            <a:r>
              <a:rPr lang="nl-NL" dirty="0" smtClean="0"/>
              <a:t>2. tongdiagnose</a:t>
            </a:r>
            <a:endParaRPr lang="nl-NL" dirty="0" smtClean="0"/>
          </a:p>
          <a:p>
            <a:pPr lvl="0"/>
            <a:r>
              <a:rPr lang="nl-NL" dirty="0" smtClean="0"/>
              <a:t>3. polsdiagnose</a:t>
            </a:r>
            <a:endParaRPr lang="nl-NL" dirty="0" smtClean="0"/>
          </a:p>
          <a:p>
            <a:r>
              <a:rPr lang="nl-NL" dirty="0" smtClean="0"/>
              <a:t>4. alarmpunten </a:t>
            </a:r>
            <a:r>
              <a:rPr lang="nl-NL" dirty="0" smtClean="0"/>
              <a:t>op de </a:t>
            </a:r>
            <a:r>
              <a:rPr lang="nl-NL" dirty="0" smtClean="0"/>
              <a:t>meridianen</a:t>
            </a:r>
          </a:p>
          <a:p>
            <a:endParaRPr lang="nl-NL" dirty="0" smtClean="0"/>
          </a:p>
          <a:p>
            <a:r>
              <a:rPr lang="nl-NL" b="1" dirty="0" smtClean="0"/>
              <a:t>Anamnese:                                                                                                                                                                                                         </a:t>
            </a:r>
            <a:r>
              <a:rPr lang="nl-NL" dirty="0" smtClean="0"/>
              <a:t>Zowel westerse als oosterse diagnose.</a:t>
            </a:r>
          </a:p>
          <a:p>
            <a:endParaRPr lang="nl-NL" b="1" dirty="0" smtClean="0"/>
          </a:p>
          <a:p>
            <a:r>
              <a:rPr lang="nl-NL" b="1" dirty="0" smtClean="0"/>
              <a:t>Tongdiagnose</a:t>
            </a:r>
            <a:r>
              <a:rPr lang="nl-NL" b="1" dirty="0" smtClean="0"/>
              <a:t>:</a:t>
            </a:r>
            <a:br>
              <a:rPr lang="nl-NL" b="1" dirty="0" smtClean="0"/>
            </a:br>
            <a:r>
              <a:rPr lang="nl-NL" dirty="0" smtClean="0"/>
              <a:t>         Er wordt gekeken naar de kleur, het beslag, bepaalde verkleuringen en eventuele littekens. </a:t>
            </a:r>
            <a:br>
              <a:rPr lang="nl-NL" dirty="0" smtClean="0"/>
            </a:br>
            <a:r>
              <a:rPr lang="nl-NL" dirty="0" smtClean="0"/>
              <a:t>        De tong is onderverdeeld in verschillende zones.</a:t>
            </a:r>
          </a:p>
          <a:p>
            <a:endParaRPr lang="nl-NL" b="1" dirty="0" smtClean="0"/>
          </a:p>
          <a:p>
            <a:r>
              <a:rPr lang="nl-NL" b="1" dirty="0" smtClean="0"/>
              <a:t>Polsdiagnose</a:t>
            </a:r>
            <a:r>
              <a:rPr lang="nl-NL" b="1" dirty="0" smtClean="0"/>
              <a:t>:</a:t>
            </a:r>
            <a:r>
              <a:rPr lang="nl-NL" dirty="0" smtClean="0"/>
              <a:t/>
            </a:r>
            <a:br>
              <a:rPr lang="nl-NL" dirty="0" smtClean="0"/>
            </a:br>
            <a:r>
              <a:rPr lang="nl-NL" dirty="0" smtClean="0"/>
              <a:t>   Zowel aan de linker- als aan de rechterpols kan de acupuncturist verschillende </a:t>
            </a:r>
            <a:br>
              <a:rPr lang="nl-NL" dirty="0" smtClean="0"/>
            </a:br>
            <a:r>
              <a:rPr lang="nl-NL" dirty="0" smtClean="0"/>
              <a:t>  slagen en daarmee de energie van verschillende meridianen (energiebanen) voelen.</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smtClean="0"/>
              <a:t>Goevoelige</a:t>
            </a:r>
            <a:r>
              <a:rPr lang="nl-NL" dirty="0" smtClean="0"/>
              <a:t> of pijnlijke punten op het </a:t>
            </a:r>
            <a:r>
              <a:rPr lang="nl-NL" dirty="0" err="1" smtClean="0"/>
              <a:t>anterior</a:t>
            </a:r>
            <a:r>
              <a:rPr lang="nl-NL" dirty="0" smtClean="0"/>
              <a:t> gedeelte van het torso. Deze zijn verbonden met de het orgaan in kwestie.</a:t>
            </a:r>
          </a:p>
          <a:p>
            <a:r>
              <a:rPr lang="nl-NL" dirty="0" smtClean="0"/>
              <a:t>Bij beginnende storing </a:t>
            </a:r>
            <a:r>
              <a:rPr lang="nl-NL" dirty="0" err="1" smtClean="0"/>
              <a:t>manivesteren</a:t>
            </a:r>
            <a:r>
              <a:rPr lang="nl-NL" dirty="0" smtClean="0"/>
              <a:t> zij zich vaak volgens de tijdschema van de “Orgaanklok”.</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b="1" dirty="0" smtClean="0"/>
              <a:t>Wat is acupunctuur?</a:t>
            </a:r>
            <a:endParaRPr lang="nl-NL" dirty="0" smtClean="0"/>
          </a:p>
          <a:p>
            <a:r>
              <a:rPr lang="nl-NL" dirty="0" smtClean="0"/>
              <a:t>Het woord acupunctuur komt van het Latijnse "</a:t>
            </a:r>
            <a:r>
              <a:rPr lang="nl-NL" dirty="0" err="1" smtClean="0"/>
              <a:t>acus</a:t>
            </a:r>
            <a:r>
              <a:rPr lang="nl-NL" dirty="0" smtClean="0"/>
              <a:t> </a:t>
            </a:r>
            <a:r>
              <a:rPr lang="nl-NL" dirty="0" err="1" smtClean="0"/>
              <a:t>punctura</a:t>
            </a:r>
            <a:r>
              <a:rPr lang="nl-NL" dirty="0" smtClean="0"/>
              <a:t>", dat letterlijk "naalden steek” betekent. Het is een onderdeel van Chinese geneeskunst. In de acupunctuur wordt gewerkt via meridianen. Meridianen zijn ingewikkelde netwerken van banen waardoor onze energie (Qi), bloed en lichaamsvloeistoffen in het lichaam wordt verspreid. De Qi, Bloed en Lichaamsvloeistoffen dienen altijd gelijkmatig te stromen en voldoende aanwezig te zijn. De meridianen maken contact met organen, voeden en bevochtigen elk deel van ons lichaam. Door verschillende oorzaken kunnen blokkades, overschotten of tekorten ontstaan met pijn, ongemak en ziektes als gevolg.</a:t>
            </a:r>
            <a:br>
              <a:rPr lang="nl-NL" dirty="0" smtClean="0"/>
            </a:br>
            <a:r>
              <a:rPr lang="nl-NL" dirty="0" smtClean="0"/>
              <a:t>Onder normale omstandigheden kan het lichaam een disbalans terug in evenwicht brengen. In een situatie van ziekte, stress, extreme vermoeidheid is het lichaam echter niet in staat het evenwicht te herstellen. Acupunctuur kan daarbij helpen. Door het zetten van naalden, het gebruik van moxa en cups kan een acupuncturist verstoringen beïnvloeden en harmoniseren</a:t>
            </a:r>
            <a:r>
              <a:rPr lang="nl-NL" dirty="0" smtClean="0"/>
              <a:t>.</a:t>
            </a:r>
            <a:endParaRPr lang="nl-NL" dirty="0" smtClean="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Diverse vormen van acupunctuur:</a:t>
            </a:r>
          </a:p>
          <a:p>
            <a:pPr>
              <a:buFont typeface="Arial" charset="0"/>
              <a:buChar char="•"/>
            </a:pPr>
            <a:r>
              <a:rPr lang="nl-NL" dirty="0" smtClean="0"/>
              <a:t> Klassieke lichaamsacupunctuur</a:t>
            </a:r>
          </a:p>
          <a:p>
            <a:pPr>
              <a:buFont typeface="Arial" charset="0"/>
              <a:buChar char="•"/>
            </a:pPr>
            <a:r>
              <a:rPr lang="nl-NL" dirty="0" smtClean="0"/>
              <a:t> </a:t>
            </a:r>
            <a:r>
              <a:rPr lang="nl-NL" dirty="0" smtClean="0"/>
              <a:t>Oor- (</a:t>
            </a:r>
            <a:r>
              <a:rPr lang="nl-NL" dirty="0" err="1" smtClean="0"/>
              <a:t>auriculo</a:t>
            </a:r>
            <a:r>
              <a:rPr lang="nl-NL" dirty="0" smtClean="0"/>
              <a:t>-) acupunctuur (</a:t>
            </a:r>
            <a:r>
              <a:rPr lang="nl-NL" dirty="0" err="1" smtClean="0"/>
              <a:t>Nogier</a:t>
            </a:r>
            <a:r>
              <a:rPr lang="nl-NL" dirty="0" smtClean="0"/>
              <a:t>)</a:t>
            </a:r>
          </a:p>
          <a:p>
            <a:pPr>
              <a:buFont typeface="Arial" charset="0"/>
              <a:buChar char="•"/>
            </a:pPr>
            <a:r>
              <a:rPr lang="nl-NL" dirty="0" smtClean="0"/>
              <a:t> </a:t>
            </a:r>
            <a:r>
              <a:rPr lang="nl-NL" dirty="0" smtClean="0"/>
              <a:t>Schedelacupunctuur (</a:t>
            </a:r>
            <a:r>
              <a:rPr lang="nl-NL" dirty="0" err="1" smtClean="0"/>
              <a:t>Yamamoto</a:t>
            </a:r>
            <a:r>
              <a:rPr lang="nl-NL" dirty="0" smtClean="0"/>
              <a:t>, Zhu)</a:t>
            </a:r>
          </a:p>
          <a:p>
            <a:pPr>
              <a:buFont typeface="Arial" charset="0"/>
              <a:buChar char="•"/>
            </a:pPr>
            <a:r>
              <a:rPr lang="nl-NL" dirty="0" smtClean="0"/>
              <a:t> </a:t>
            </a:r>
            <a:r>
              <a:rPr lang="nl-NL" dirty="0" smtClean="0"/>
              <a:t>Handacupunctuur (Yu)</a:t>
            </a:r>
          </a:p>
          <a:p>
            <a:pPr>
              <a:buFont typeface="Arial" charset="0"/>
              <a:buChar char="•"/>
            </a:pPr>
            <a:r>
              <a:rPr lang="nl-NL" dirty="0" smtClean="0"/>
              <a:t> </a:t>
            </a:r>
            <a:r>
              <a:rPr lang="nl-NL" dirty="0" err="1" smtClean="0"/>
              <a:t>Abdominale-acupunctuur</a:t>
            </a:r>
            <a:r>
              <a:rPr lang="nl-NL" dirty="0" smtClean="0"/>
              <a:t> (</a:t>
            </a:r>
            <a:r>
              <a:rPr lang="nl-NL" dirty="0" err="1" smtClean="0"/>
              <a:t>Bo</a:t>
            </a:r>
            <a:r>
              <a:rPr lang="nl-NL" dirty="0" smtClean="0"/>
              <a:t>)</a:t>
            </a:r>
          </a:p>
          <a:p>
            <a:pPr>
              <a:buFont typeface="Arial" charset="0"/>
              <a:buChar char="•"/>
            </a:pPr>
            <a:r>
              <a:rPr lang="nl-NL" dirty="0" smtClean="0"/>
              <a:t> </a:t>
            </a:r>
            <a:r>
              <a:rPr lang="nl-NL" dirty="0" err="1" smtClean="0"/>
              <a:t>Electro-acupunctuur</a:t>
            </a:r>
            <a:r>
              <a:rPr lang="nl-NL" dirty="0" smtClean="0"/>
              <a:t> (</a:t>
            </a:r>
            <a:r>
              <a:rPr lang="nl-NL" dirty="0" err="1" smtClean="0"/>
              <a:t>Voll</a:t>
            </a:r>
            <a:r>
              <a:rPr lang="nl-NL" dirty="0" smtClean="0"/>
              <a:t>)</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858143" y="4750594"/>
            <a:ext cx="5388694" cy="4786535"/>
          </a:xfrm>
        </p:spPr>
        <p:txBody>
          <a:bodyPr>
            <a:normAutofit fontScale="77500" lnSpcReduction="20000"/>
          </a:bodyPr>
          <a:lstStyle/>
          <a:p>
            <a:r>
              <a:rPr lang="nl-NL" dirty="0" smtClean="0"/>
              <a:t>De meest belangrijke mijlpaal in de geschiedenis van Acupunctuur werd gelegd tijdens de periode van de legendarische Keizer </a:t>
            </a:r>
            <a:r>
              <a:rPr lang="nl-NL" dirty="0" err="1" smtClean="0"/>
              <a:t>Huang</a:t>
            </a:r>
            <a:r>
              <a:rPr lang="nl-NL" dirty="0" smtClean="0"/>
              <a:t> Di - De Gele Keizer (2697-2597 v. Chr.) </a:t>
            </a:r>
          </a:p>
          <a:p>
            <a:r>
              <a:rPr lang="nl-NL" dirty="0" smtClean="0"/>
              <a:t>In een beroemde dialoog tussen </a:t>
            </a:r>
            <a:r>
              <a:rPr lang="nl-NL" dirty="0" err="1" smtClean="0"/>
              <a:t>Huang</a:t>
            </a:r>
            <a:r>
              <a:rPr lang="nl-NL" dirty="0" smtClean="0"/>
              <a:t> Di en zijn hofarts Qi </a:t>
            </a:r>
            <a:r>
              <a:rPr lang="nl-NL" dirty="0" err="1" smtClean="0"/>
              <a:t>Bo</a:t>
            </a:r>
            <a:r>
              <a:rPr lang="nl-NL" dirty="0" smtClean="0"/>
              <a:t>, bespreken zij het hele spectrum van de Chinese Geneeskunsten. Deze gesprekken zou later de antieke tekst worden:  de “</a:t>
            </a:r>
            <a:r>
              <a:rPr lang="nl-NL" dirty="0" err="1" smtClean="0"/>
              <a:t>Huang</a:t>
            </a:r>
            <a:r>
              <a:rPr lang="nl-NL" dirty="0" smtClean="0"/>
              <a:t> Di </a:t>
            </a:r>
            <a:r>
              <a:rPr lang="nl-NL" dirty="0" err="1" smtClean="0"/>
              <a:t>Nei</a:t>
            </a:r>
            <a:r>
              <a:rPr lang="nl-NL" dirty="0" smtClean="0"/>
              <a:t> </a:t>
            </a:r>
            <a:r>
              <a:rPr lang="nl-NL" dirty="0" err="1" smtClean="0"/>
              <a:t>Jing</a:t>
            </a:r>
            <a:r>
              <a:rPr lang="nl-NL" dirty="0" smtClean="0"/>
              <a:t>” (De Gele Keizer Classics of </a:t>
            </a:r>
            <a:r>
              <a:rPr lang="nl-NL" dirty="0" err="1" smtClean="0"/>
              <a:t>Internal</a:t>
            </a:r>
            <a:r>
              <a:rPr lang="nl-NL" dirty="0" smtClean="0"/>
              <a:t> </a:t>
            </a:r>
            <a:r>
              <a:rPr lang="nl-NL" dirty="0" err="1" smtClean="0"/>
              <a:t>Medicine</a:t>
            </a:r>
            <a:r>
              <a:rPr lang="nl-NL" dirty="0" smtClean="0"/>
              <a:t>). De </a:t>
            </a:r>
            <a:r>
              <a:rPr lang="nl-NL" dirty="0" err="1" smtClean="0"/>
              <a:t>Nei</a:t>
            </a:r>
            <a:r>
              <a:rPr lang="nl-NL" dirty="0" smtClean="0"/>
              <a:t> </a:t>
            </a:r>
            <a:r>
              <a:rPr lang="nl-NL" dirty="0" err="1" smtClean="0"/>
              <a:t>Jing</a:t>
            </a:r>
            <a:r>
              <a:rPr lang="nl-NL" dirty="0" smtClean="0"/>
              <a:t> is het vroegste boek geschreven over de Chinese Geneeskunst. Het was later samengesteld rond 305-204 v. Chr. en bestaat uit 2 delen: </a:t>
            </a:r>
          </a:p>
          <a:p>
            <a:r>
              <a:rPr lang="nl-NL" dirty="0" smtClean="0"/>
              <a:t>1</a:t>
            </a:r>
            <a:r>
              <a:rPr lang="nl-NL" dirty="0" smtClean="0"/>
              <a:t>. </a:t>
            </a:r>
            <a:r>
              <a:rPr lang="nl-NL" dirty="0" err="1" smtClean="0"/>
              <a:t>Su</a:t>
            </a:r>
            <a:r>
              <a:rPr lang="nl-NL" dirty="0" smtClean="0"/>
              <a:t> Wen (</a:t>
            </a:r>
            <a:r>
              <a:rPr lang="nl-NL" dirty="0" err="1" smtClean="0"/>
              <a:t>Pleinaire</a:t>
            </a:r>
            <a:r>
              <a:rPr lang="nl-NL" dirty="0" smtClean="0"/>
              <a:t> Vragen) bestond uit 9 volumes - 81 hoofdstukken. De </a:t>
            </a:r>
            <a:r>
              <a:rPr lang="nl-NL" dirty="0" err="1" smtClean="0"/>
              <a:t>Su</a:t>
            </a:r>
            <a:r>
              <a:rPr lang="nl-NL" dirty="0" smtClean="0"/>
              <a:t> Wen introduceert de anatomie en fysiologie, etiologie van de ziekte, pathologie, diagnose, differentiatie van ziektebeelden, preventie, </a:t>
            </a:r>
            <a:r>
              <a:rPr lang="nl-NL" dirty="0" err="1" smtClean="0"/>
              <a:t>yin-yang</a:t>
            </a:r>
            <a:r>
              <a:rPr lang="nl-NL" dirty="0" smtClean="0"/>
              <a:t>, vijf elementen, de behandeling, en de mens in relatie met de natuur en de kosmos. </a:t>
            </a:r>
          </a:p>
          <a:p>
            <a:r>
              <a:rPr lang="nl-NL" dirty="0" smtClean="0"/>
              <a:t>2. Ling </a:t>
            </a:r>
            <a:r>
              <a:rPr lang="nl-NL" dirty="0" err="1" smtClean="0"/>
              <a:t>Shu</a:t>
            </a:r>
            <a:r>
              <a:rPr lang="nl-NL" dirty="0" smtClean="0"/>
              <a:t> (Wonderbaarlijke </a:t>
            </a:r>
            <a:r>
              <a:rPr lang="nl-NL" dirty="0" err="1" smtClean="0"/>
              <a:t>Pivot</a:t>
            </a:r>
            <a:r>
              <a:rPr lang="nl-NL" dirty="0" smtClean="0"/>
              <a:t>, Spirituele </a:t>
            </a:r>
            <a:r>
              <a:rPr lang="nl-NL" dirty="0" err="1" smtClean="0"/>
              <a:t>Axis</a:t>
            </a:r>
            <a:r>
              <a:rPr lang="nl-NL" dirty="0" smtClean="0"/>
              <a:t>) - 81 hoofdstukken. De Ling </a:t>
            </a:r>
            <a:r>
              <a:rPr lang="nl-NL" dirty="0" err="1" smtClean="0"/>
              <a:t>Shu</a:t>
            </a:r>
            <a:r>
              <a:rPr lang="nl-NL" dirty="0" smtClean="0"/>
              <a:t> richt zich voornamelijk op de Acupunctuur, beschrijving van de meridianen, functies van de </a:t>
            </a:r>
            <a:r>
              <a:rPr lang="nl-NL" dirty="0" err="1" smtClean="0"/>
              <a:t>Zang-Fu</a:t>
            </a:r>
            <a:r>
              <a:rPr lang="nl-NL" dirty="0" smtClean="0"/>
              <a:t> organen, negen soorten naalden, functies van de acupunctuurpunten, naaldtechnieken, soorten Qi en de locatie van 160 acupunctuurpunten. </a:t>
            </a:r>
          </a:p>
          <a:p>
            <a:r>
              <a:rPr lang="nl-NL" dirty="0" smtClean="0"/>
              <a:t>Ongeveer 1600 – 1050 v. Chr., tijdens de </a:t>
            </a:r>
            <a:r>
              <a:rPr lang="nl-NL" dirty="0" err="1" smtClean="0"/>
              <a:t>Shang</a:t>
            </a:r>
            <a:r>
              <a:rPr lang="nl-NL" dirty="0" smtClean="0"/>
              <a:t> (en daarna </a:t>
            </a:r>
            <a:r>
              <a:rPr lang="nl-NL" dirty="0" err="1" smtClean="0"/>
              <a:t>Zhou</a:t>
            </a:r>
            <a:r>
              <a:rPr lang="nl-NL" dirty="0" smtClean="0"/>
              <a:t>) dynastie, werd het bewijs van Acupunctuur en Moxibustion in de hiërogliefen gevonden. Bronzen voorwerpen werden toen uit de ruines opgegraven. De puntige </a:t>
            </a:r>
            <a:r>
              <a:rPr lang="nl-NL" dirty="0" err="1" smtClean="0"/>
              <a:t>Bian</a:t>
            </a:r>
            <a:r>
              <a:rPr lang="nl-NL" dirty="0" smtClean="0"/>
              <a:t> stenen waren in die tijd de belangrijkste vorm van de naalden.</a:t>
            </a:r>
          </a:p>
          <a:p>
            <a:r>
              <a:rPr lang="nl-NL" dirty="0" smtClean="0"/>
              <a:t>Tijdens de Warring </a:t>
            </a:r>
            <a:r>
              <a:rPr lang="nl-NL" dirty="0" err="1" smtClean="0"/>
              <a:t>States</a:t>
            </a:r>
            <a:r>
              <a:rPr lang="nl-NL" dirty="0" smtClean="0"/>
              <a:t> Periode (421 tot 221 </a:t>
            </a:r>
            <a:r>
              <a:rPr lang="nl-NL" dirty="0" err="1" smtClean="0"/>
              <a:t>vC</a:t>
            </a:r>
            <a:r>
              <a:rPr lang="nl-NL" dirty="0" smtClean="0"/>
              <a:t>) vervangen metalen naalden de </a:t>
            </a:r>
            <a:r>
              <a:rPr lang="nl-NL" dirty="0" err="1" smtClean="0"/>
              <a:t>Bian</a:t>
            </a:r>
            <a:r>
              <a:rPr lang="nl-NL" dirty="0" smtClean="0"/>
              <a:t> stenen. Vier gouden naalden en vijf zilveren naalden werden gevonden in een oude tombe dateert uit 113 v.Chr. De Wonderbaarlijke </a:t>
            </a:r>
            <a:r>
              <a:rPr lang="nl-NL" dirty="0" err="1" smtClean="0"/>
              <a:t>Pivot</a:t>
            </a:r>
            <a:r>
              <a:rPr lang="nl-NL" dirty="0" smtClean="0"/>
              <a:t> beschreef over 9 typen van acupunctuurnaalden. De Historische Records merkt op dat veel artsen beoefenden Acupunctuur in die periode. </a:t>
            </a:r>
          </a:p>
          <a:p>
            <a:r>
              <a:rPr lang="nl-NL" dirty="0" smtClean="0"/>
              <a:t>Een andere mijlpaal in de daaropvolgende periode was de opstelling van de </a:t>
            </a:r>
            <a:r>
              <a:rPr lang="nl-NL" dirty="0" err="1" smtClean="0"/>
              <a:t>Nan</a:t>
            </a:r>
            <a:r>
              <a:rPr lang="nl-NL" dirty="0" smtClean="0"/>
              <a:t> </a:t>
            </a:r>
            <a:r>
              <a:rPr lang="nl-NL" dirty="0" err="1" smtClean="0"/>
              <a:t>Jing</a:t>
            </a:r>
            <a:r>
              <a:rPr lang="nl-NL" dirty="0" smtClean="0"/>
              <a:t> (het Boek van moeilijke vragen). De </a:t>
            </a:r>
            <a:r>
              <a:rPr lang="nl-NL" dirty="0" err="1" smtClean="0"/>
              <a:t>Nan</a:t>
            </a:r>
            <a:r>
              <a:rPr lang="nl-NL" dirty="0" smtClean="0"/>
              <a:t> </a:t>
            </a:r>
            <a:r>
              <a:rPr lang="nl-NL" dirty="0" err="1" smtClean="0"/>
              <a:t>Jing</a:t>
            </a:r>
            <a:r>
              <a:rPr lang="nl-NL" dirty="0" smtClean="0"/>
              <a:t> bespreekt vijf elementen theorie, </a:t>
            </a:r>
            <a:r>
              <a:rPr lang="nl-NL" dirty="0" err="1" smtClean="0"/>
              <a:t>Dantian</a:t>
            </a:r>
            <a:r>
              <a:rPr lang="nl-NL" dirty="0" smtClean="0"/>
              <a:t> diagnose, acht extra meridianen, en andere belangrijke onderwerpen. </a:t>
            </a:r>
          </a:p>
          <a:p>
            <a:r>
              <a:rPr lang="nl-NL" dirty="0" smtClean="0"/>
              <a:t>Van 260-265 AD, de beroemde arts </a:t>
            </a:r>
            <a:r>
              <a:rPr lang="nl-NL" dirty="0" err="1" smtClean="0"/>
              <a:t>Huang</a:t>
            </a:r>
            <a:r>
              <a:rPr lang="nl-NL" dirty="0" smtClean="0"/>
              <a:t> </a:t>
            </a:r>
            <a:r>
              <a:rPr lang="nl-NL" dirty="0" err="1" smtClean="0"/>
              <a:t>Fumi</a:t>
            </a:r>
            <a:r>
              <a:rPr lang="nl-NL" dirty="0" smtClean="0"/>
              <a:t> heeft alle antieke literatuur in zijn klassieke tekst gerangschikt: “Systematische Classics van Acupunctuur en Moxibustion”. De tekst bestaat uit 5 delen en beschrijft 349 acupunctuurpunten, georganiseerd volgens de theorie van: Zang </a:t>
            </a:r>
            <a:r>
              <a:rPr lang="nl-NL" dirty="0" err="1" smtClean="0"/>
              <a:t>Fu</a:t>
            </a:r>
            <a:r>
              <a:rPr lang="nl-NL" dirty="0" smtClean="0"/>
              <a:t>, Qi en bloed, kanalen en </a:t>
            </a:r>
            <a:r>
              <a:rPr lang="nl-NL" dirty="0" err="1" smtClean="0"/>
              <a:t>colllateralen</a:t>
            </a:r>
            <a:r>
              <a:rPr lang="nl-NL" dirty="0" smtClean="0"/>
              <a:t>, acupunctuurpunten en de klinische toepassingen daarvan. Dit boek wordt opgemerkt als een van de meest invloedrijke tekst in de geschiedenis van de Chinese Geneeskunst.</a:t>
            </a:r>
          </a:p>
          <a:p>
            <a:r>
              <a:rPr lang="nl-NL" dirty="0" smtClean="0"/>
              <a:t>Acupunctuur was erg populair tijdens de </a:t>
            </a:r>
            <a:r>
              <a:rPr lang="nl-NL" dirty="0" err="1" smtClean="0"/>
              <a:t>Jin-</a:t>
            </a:r>
            <a:r>
              <a:rPr lang="nl-NL" dirty="0" smtClean="0"/>
              <a:t>, Noord- en </a:t>
            </a:r>
            <a:r>
              <a:rPr lang="nl-NL" dirty="0" err="1" smtClean="0"/>
              <a:t>Zuid-Dynastieën</a:t>
            </a:r>
            <a:r>
              <a:rPr lang="nl-NL" dirty="0" smtClean="0"/>
              <a:t> (265-581). Generaties van de familie </a:t>
            </a:r>
            <a:r>
              <a:rPr lang="nl-NL" dirty="0" err="1" smtClean="0"/>
              <a:t>Xu</a:t>
            </a:r>
            <a:r>
              <a:rPr lang="nl-NL" dirty="0" smtClean="0"/>
              <a:t> </a:t>
            </a:r>
            <a:r>
              <a:rPr lang="nl-NL" dirty="0" err="1" smtClean="0"/>
              <a:t>Xi</a:t>
            </a:r>
            <a:r>
              <a:rPr lang="nl-NL" dirty="0" smtClean="0"/>
              <a:t> stonden bekend als deskundigen in de kunst van Acupunctuur die belangrijke teksten en tekeningen de kennis over en toepassing van Acupunctuur hebben verbeterd. </a:t>
            </a:r>
          </a:p>
          <a:p>
            <a:r>
              <a:rPr lang="nl-NL" dirty="0" smtClean="0"/>
              <a:t>Acupunctuur ervaart grote ontwikkeling tijdens de </a:t>
            </a:r>
            <a:r>
              <a:rPr lang="nl-NL" dirty="0" err="1" smtClean="0"/>
              <a:t>Sui</a:t>
            </a:r>
            <a:r>
              <a:rPr lang="nl-NL" dirty="0" smtClean="0"/>
              <a:t> (581-618) en Tang (618-907) dynastieën. Op verzoek van de </a:t>
            </a:r>
            <a:r>
              <a:rPr lang="nl-NL" dirty="0" err="1" smtClean="0"/>
              <a:t>Tang-regering</a:t>
            </a:r>
            <a:r>
              <a:rPr lang="nl-NL" dirty="0" smtClean="0"/>
              <a:t> (627-649), heeft de beroemde arts </a:t>
            </a:r>
            <a:r>
              <a:rPr lang="nl-NL" dirty="0" err="1" smtClean="0"/>
              <a:t>Zhen</a:t>
            </a:r>
            <a:r>
              <a:rPr lang="nl-NL" dirty="0" smtClean="0"/>
              <a:t> </a:t>
            </a:r>
            <a:r>
              <a:rPr lang="nl-NL" dirty="0" err="1" smtClean="0"/>
              <a:t>Quan</a:t>
            </a:r>
            <a:r>
              <a:rPr lang="nl-NL" dirty="0" smtClean="0"/>
              <a:t> belangrijke Acupunctuur teksten en tekeningen herzien. Een andere beroemde arts van die tijd, Sun </a:t>
            </a:r>
            <a:r>
              <a:rPr lang="nl-NL" dirty="0" err="1" smtClean="0"/>
              <a:t>Simio</a:t>
            </a:r>
            <a:r>
              <a:rPr lang="nl-NL" dirty="0" smtClean="0"/>
              <a:t>, schreef de “Duizend Gouden Voorschriften” voor acute gevallen (650-692). Deze tekst bevat gegevens over Acupunctuur uit verschillende geleerden. Gedurende deze periode werd Acupunctuur een speciale tak van de Geneeskunde en artsen werden toen Acupuncturisten genoemd. Acupunctuurscholen verschenen, en Acupunctuur onderwijs werd een deel van de Koninklijk Medisch Bureau.</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22</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23</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24</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25</a:t>
            </a:fld>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26</a:t>
            </a:fld>
            <a:endParaRPr lang="nl-N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27</a:t>
            </a:fld>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28</a:t>
            </a:fld>
            <a:endParaRPr lang="nl-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29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990253" y="4750594"/>
            <a:ext cx="4956646" cy="4714527"/>
          </a:xfrm>
        </p:spPr>
        <p:txBody>
          <a:bodyPr>
            <a:normAutofit fontScale="77500" lnSpcReduction="20000"/>
          </a:bodyPr>
          <a:lstStyle/>
          <a:p>
            <a:r>
              <a:rPr lang="nl-NL" dirty="0" smtClean="0"/>
              <a:t>Tijdens de </a:t>
            </a:r>
            <a:r>
              <a:rPr lang="nl-NL" dirty="0" err="1" smtClean="0"/>
              <a:t>Song-dynastie</a:t>
            </a:r>
            <a:r>
              <a:rPr lang="nl-NL" dirty="0" smtClean="0"/>
              <a:t> (960-1279), de beroemde arts Wang </a:t>
            </a:r>
            <a:r>
              <a:rPr lang="nl-NL" dirty="0" err="1" smtClean="0"/>
              <a:t>Weiyi</a:t>
            </a:r>
            <a:r>
              <a:rPr lang="nl-NL" dirty="0" smtClean="0"/>
              <a:t> schreef de Geïllustreerde Handleiding voor Acupunctuur en Moxibustion. Dit boek omvatte een beschrijving van 657 acupunctuurpunten. Hij heeft tevens de beroemde 2 bronzen beelden gegoten, welke meridianen en punten werden ingegraveerd voor pedagogische doeleinden. Wanneer een student het goede punt wist te vinden dan liep er water uit dat punt.</a:t>
            </a:r>
          </a:p>
          <a:p>
            <a:r>
              <a:rPr lang="nl-NL" dirty="0" smtClean="0"/>
              <a:t>De </a:t>
            </a:r>
            <a:r>
              <a:rPr lang="nl-NL" dirty="0" err="1" smtClean="0"/>
              <a:t>Ming-dynastie</a:t>
            </a:r>
            <a:r>
              <a:rPr lang="nl-NL" dirty="0" smtClean="0"/>
              <a:t> (1568-1644) was de verhelderende periode voor de vooruitgang van de Acupunctuur. Veel nieuwe ontwikkelingen werden toen opgenomen: </a:t>
            </a:r>
          </a:p>
          <a:p>
            <a:r>
              <a:rPr lang="nl-NL" dirty="0" smtClean="0"/>
              <a:t>1. Herziening van de klassieke teksten </a:t>
            </a:r>
          </a:p>
          <a:p>
            <a:r>
              <a:rPr lang="nl-NL" dirty="0" smtClean="0"/>
              <a:t>2. Verfijning van acupunctuur en manipulatie technieken</a:t>
            </a:r>
          </a:p>
          <a:p>
            <a:r>
              <a:rPr lang="nl-NL" dirty="0" smtClean="0"/>
              <a:t>3. Ontwikkeling van Moxa stokjes voor indirecte behandeling </a:t>
            </a:r>
          </a:p>
          <a:p>
            <a:r>
              <a:rPr lang="nl-NL" dirty="0" smtClean="0"/>
              <a:t>4. Ontwikkeling van extra punten buiten de hoofdmeridianen </a:t>
            </a:r>
          </a:p>
          <a:p>
            <a:r>
              <a:rPr lang="nl-NL" dirty="0" smtClean="0"/>
              <a:t>5. De 120 volumes bevattende encyclopedie van beginsel en de praktijk Geneeskunde werd toen </a:t>
            </a:r>
            <a:r>
              <a:rPr lang="nl-NL" dirty="0" smtClean="0"/>
              <a:t>  door </a:t>
            </a:r>
            <a:r>
              <a:rPr lang="nl-NL" dirty="0" smtClean="0"/>
              <a:t>de beroemde arts Wang </a:t>
            </a:r>
            <a:r>
              <a:rPr lang="nl-NL" dirty="0" err="1" smtClean="0"/>
              <a:t>Gendung</a:t>
            </a:r>
            <a:r>
              <a:rPr lang="nl-NL" dirty="0" smtClean="0"/>
              <a:t> geschreven. </a:t>
            </a:r>
          </a:p>
          <a:p>
            <a:r>
              <a:rPr lang="nl-NL" dirty="0" smtClean="0"/>
              <a:t>6. In 1601 schreef Yang </a:t>
            </a:r>
            <a:r>
              <a:rPr lang="nl-NL" dirty="0" err="1" smtClean="0"/>
              <a:t>Jizhou</a:t>
            </a:r>
            <a:r>
              <a:rPr lang="nl-NL" dirty="0" smtClean="0"/>
              <a:t> “</a:t>
            </a:r>
            <a:r>
              <a:rPr lang="nl-NL" dirty="0" err="1" smtClean="0"/>
              <a:t>Zhenjin</a:t>
            </a:r>
            <a:r>
              <a:rPr lang="nl-NL" dirty="0" smtClean="0"/>
              <a:t> </a:t>
            </a:r>
            <a:r>
              <a:rPr lang="nl-NL" dirty="0" err="1" smtClean="0"/>
              <a:t>Dacheng</a:t>
            </a:r>
            <a:r>
              <a:rPr lang="nl-NL" dirty="0" smtClean="0"/>
              <a:t>” (Beginselen van Acupunctuur en Moxibustion). Deze geweldige verhandeling over Acupunctuur verheldert de beginselen van de </a:t>
            </a:r>
            <a:r>
              <a:rPr lang="nl-NL" dirty="0" err="1" smtClean="0"/>
              <a:t>Nei</a:t>
            </a:r>
            <a:r>
              <a:rPr lang="nl-NL" dirty="0" smtClean="0"/>
              <a:t> </a:t>
            </a:r>
            <a:r>
              <a:rPr lang="nl-NL" dirty="0" err="1" smtClean="0"/>
              <a:t>Jing</a:t>
            </a:r>
            <a:r>
              <a:rPr lang="nl-NL" dirty="0" smtClean="0"/>
              <a:t> en </a:t>
            </a:r>
            <a:r>
              <a:rPr lang="nl-NL" dirty="0" err="1" smtClean="0"/>
              <a:t>Nan</a:t>
            </a:r>
            <a:r>
              <a:rPr lang="nl-NL" dirty="0" smtClean="0"/>
              <a:t> </a:t>
            </a:r>
            <a:r>
              <a:rPr lang="nl-NL" dirty="0" err="1" smtClean="0"/>
              <a:t>Jing</a:t>
            </a:r>
            <a:r>
              <a:rPr lang="nl-NL" dirty="0" smtClean="0"/>
              <a:t>. Dit werk was ook het fundament van de leer van G. </a:t>
            </a:r>
            <a:r>
              <a:rPr lang="nl-NL" dirty="0" err="1" smtClean="0"/>
              <a:t>Soulie</a:t>
            </a:r>
            <a:r>
              <a:rPr lang="nl-NL" dirty="0" smtClean="0"/>
              <a:t> de </a:t>
            </a:r>
            <a:r>
              <a:rPr lang="nl-NL" dirty="0" err="1" smtClean="0"/>
              <a:t>Morant</a:t>
            </a:r>
            <a:r>
              <a:rPr lang="nl-NL" dirty="0" smtClean="0"/>
              <a:t>, die Acupunctuur in Europa heeft geïntroduceerd. </a:t>
            </a:r>
          </a:p>
          <a:p>
            <a:r>
              <a:rPr lang="nl-NL" dirty="0" smtClean="0"/>
              <a:t>Tijdens de </a:t>
            </a:r>
            <a:r>
              <a:rPr lang="nl-NL" dirty="0" err="1" smtClean="0"/>
              <a:t>Qing-dynastie</a:t>
            </a:r>
            <a:r>
              <a:rPr lang="nl-NL" dirty="0" smtClean="0"/>
              <a:t> tot de Opiumoorlog (1644-1840) werd Kruidengeneeskunde het belangrijkste instrument van artsen. Acupunctuur werd toen onderdrukt. </a:t>
            </a:r>
          </a:p>
          <a:p>
            <a:r>
              <a:rPr lang="nl-NL" dirty="0" smtClean="0"/>
              <a:t>Na de Chinese Revolutie in 1911, werd de Westerse Geneeskunde ingevoerd. Acupunctuur en Chinese Kruidenkunde werden toen onderdrukt. Vanwege de grote Chinese populatie en de immense noodzaak van medische zorg, zijn Acupunctuur en Kruiden populair gebleven onder het Chinese volk. De zgn. "</a:t>
            </a:r>
            <a:r>
              <a:rPr lang="nl-NL" dirty="0" err="1" smtClean="0"/>
              <a:t>Barefoot</a:t>
            </a:r>
            <a:r>
              <a:rPr lang="nl-NL" dirty="0" smtClean="0"/>
              <a:t> Doctors" ontstonden toen.</a:t>
            </a:r>
          </a:p>
          <a:p>
            <a:r>
              <a:rPr lang="nl-NL" dirty="0" smtClean="0"/>
              <a:t>Acupunctuur werd uitsluitend gebruikt tijdens de Lange Mars periode (1934-1935). Ondanks zware omstandigheden hielp het de gezondheid van het leger te handhaven. Dit leidde Mao </a:t>
            </a:r>
            <a:r>
              <a:rPr lang="nl-NL" dirty="0" err="1" smtClean="0"/>
              <a:t>Zedong</a:t>
            </a:r>
            <a:r>
              <a:rPr lang="nl-NL" dirty="0" smtClean="0"/>
              <a:t>, de leider van de Communistische Partij ertoe om te zien dat Acupunctuur een zeer belangrijk element in Chinese medisch systeem bleef. In 1950 heeft Mao de Traditionele Chinese Geneeskunde met de westerse geneeskunde officieel verenigd. Acupunctuurafdelingen werden daarna opgericht in heel veel ziekenhuizen. In hetzelfde jaar heeft Kameraad Zhu de Traditionele Chinese Geneeskunst met zijn boek "Nieuwe Acupunctuur" verstrekt. </a:t>
            </a:r>
          </a:p>
          <a:p>
            <a:r>
              <a:rPr lang="nl-NL" dirty="0" smtClean="0"/>
              <a:t>In de late jaren 1950 tot 1960 werd acupunctuuronderzoek voortgezet met nadere studie van de oude teksten, klinisch effectiviteitonderzoek op de verschillende ziekten, acupunctuur anesthesie en het effect van Acupunctuur op de interne organen. </a:t>
            </a:r>
          </a:p>
          <a:p>
            <a:r>
              <a:rPr lang="nl-NL" dirty="0" smtClean="0"/>
              <a:t>Vanaf de jaren 1970 tot heden, speelt Acupunctuur een belangrijke rol in het medisch systeem in China. China heeft het voortouw genomen in het onderzoek naar alle aspecten van de toepassingen van Acupunctuur en de klinische effecten. </a:t>
            </a:r>
          </a:p>
          <a:p>
            <a:r>
              <a:rPr lang="nl-NL" dirty="0" smtClean="0"/>
              <a:t>Hoewel acupunctuur reeds is gemoderniseerd, zal het de verbinding met duizenden jaren geleden gevestigd filosofie nooit verliezen!</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3</a:t>
            </a:fld>
            <a:endParaRPr lang="nl-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30</a:t>
            </a:fld>
            <a:endParaRPr lang="nl-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31</a:t>
            </a:fld>
            <a:endParaRPr lang="nl-N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32</a:t>
            </a:fld>
            <a:endParaRPr lang="nl-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33</a:t>
            </a:fld>
            <a:endParaRPr lang="nl-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34</a:t>
            </a:fld>
            <a:endParaRPr lang="nl-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35</a:t>
            </a:fld>
            <a:endParaRPr lang="nl-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36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Chinese geneeskunst benadert ziekte op een andere manier dan westerse geneeskunde; zij gaat uit van de mens in zijn geheel, in duidelijke relatie met zijn omgeving en niet vanuit een ziekte op zich. Hier wordt duidelijk benadrukt dat de mens een onlosmakelijk onderdeel is van het heelal, de kosmos. Er zijn heel duidelijke wisselwerking voor het ontstaan van de ziekte veroorzaakt wordt of in relatie met de natuur en de omgeving. Een duidelijk voorbeeld is in geval van </a:t>
            </a:r>
            <a:r>
              <a:rPr lang="nl-NL" dirty="0" err="1" smtClean="0"/>
              <a:t>Rheumatoïde</a:t>
            </a:r>
            <a:r>
              <a:rPr lang="nl-NL" dirty="0" smtClean="0"/>
              <a:t> </a:t>
            </a:r>
            <a:r>
              <a:rPr lang="nl-NL" dirty="0" err="1" smtClean="0"/>
              <a:t>Arthritis</a:t>
            </a:r>
            <a:r>
              <a:rPr lang="nl-NL" dirty="0" smtClean="0"/>
              <a:t>, waarbij de omgevingsfactoren als wind, koude en vochtig weer de ziekte kunnen veroorzaken en verergeren. Westerse en Chinese geneeskunde horen elkaar niet uit te sluiten, maar aan te vullen. Zij kunnen juist een goede combinatie met elkaar vormen.</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Binnen de Chinese cultuur en “</a:t>
            </a:r>
            <a:r>
              <a:rPr lang="nl-NL" dirty="0" err="1" smtClean="0"/>
              <a:t>way</a:t>
            </a:r>
            <a:r>
              <a:rPr lang="nl-NL" dirty="0" smtClean="0"/>
              <a:t> of </a:t>
            </a:r>
            <a:r>
              <a:rPr lang="nl-NL" dirty="0" err="1" smtClean="0"/>
              <a:t>life</a:t>
            </a:r>
            <a:r>
              <a:rPr lang="nl-NL" dirty="0" smtClean="0"/>
              <a:t>” kennen wij deze termen als een concept dat aanduiding geeft over 2 tegengestelde situatie, krachten of entiteiten, steeds in dynamische beweging. Het begrip over Yin en Yang is niet absoluut. De een kan niet zonder de ander. Zij zijn afhankelijk van elkaar en vullen elkaar ook aan. Wij kunnen bijvoorbeeld niet zeggen dat iets Yin is of dat iets Yang is. Alles wordt in betrekkelijke relatie gebracht met elkaar. Dit vormt de basis van de Chinese Geneeswijze. Dus zo kunnen wij bijvoorbeeld zeggen dat iemand die boos en geëxciteerd is “Yang” ten  opzichte van de zelfde persoon of iemand anders die in rust is (Yin). In de westerse geneeskunde kennen wij bijvoorbeeld de begrippen over </a:t>
            </a:r>
            <a:r>
              <a:rPr lang="nl-NL" dirty="0" err="1" smtClean="0"/>
              <a:t>Sympatisch</a:t>
            </a:r>
            <a:r>
              <a:rPr lang="nl-NL" dirty="0" smtClean="0"/>
              <a:t> en </a:t>
            </a:r>
            <a:r>
              <a:rPr lang="nl-NL" dirty="0" err="1" smtClean="0"/>
              <a:t>Parasympatische</a:t>
            </a:r>
            <a:r>
              <a:rPr lang="nl-NL" dirty="0" smtClean="0"/>
              <a:t> functie van de autonome </a:t>
            </a:r>
            <a:r>
              <a:rPr lang="nl-NL" dirty="0" err="1" smtClean="0"/>
              <a:t>zenewstelsel</a:t>
            </a:r>
            <a:r>
              <a:rPr lang="nl-NL" dirty="0" smtClean="0"/>
              <a:t>, Zuur – Base evenwicht, hypo- of </a:t>
            </a:r>
            <a:r>
              <a:rPr lang="nl-NL" dirty="0" err="1" smtClean="0"/>
              <a:t>hyperthermie</a:t>
            </a:r>
            <a:r>
              <a:rPr lang="nl-NL" dirty="0" smtClean="0"/>
              <a:t>, hypo- of </a:t>
            </a:r>
            <a:r>
              <a:rPr lang="nl-NL" dirty="0" err="1" smtClean="0"/>
              <a:t>hyperglycamie</a:t>
            </a:r>
            <a:r>
              <a:rPr lang="nl-NL" dirty="0" smtClean="0"/>
              <a:t>, hypo- of hyperfunctie ten opzichte van “normale” situatie etc. etc. </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In het Chinese denkpatroon wordt alles in de natuur en in het leven onderverdeeld in 5-groepen of elementen. Op die manier kunnen wij diverse wisselwerkingen van alle dingen beter begrijpen. De 5-elementen in natuurlijke cyclus zijn: Hout, Vuur, Aarde, Metaal en Water met Aarde in de centrale positie. Zo kennen wij in het lichaam de inwendige organen als Lever (als Hout element), Hart (als Vuur element), </a:t>
            </a:r>
            <a:r>
              <a:rPr lang="nl-NL" dirty="0" err="1" smtClean="0"/>
              <a:t>Milt-Pancreas</a:t>
            </a:r>
            <a:r>
              <a:rPr lang="nl-NL" dirty="0" smtClean="0"/>
              <a:t> (als Aarde element), Longen (als Metaal element) en Nieren (als Water element). Dat zijn de YIN massieve organen. Hun YANG tegenhangers zijn de holle organen: Galblaas, Dunne Darm, Maag, Dikke Darm en Blaas. Ieder orgaansysteem heeft zijn/ haar eigen emotie of “ziel”, plaats van manifestatie, uitingslokalisatie en zij zijn verbonden met bepaalde “smaak”. De naar rechts draaiende richting geven de normale richting aan zoals zij horen te zijn. Zo Hout voedt Vuur, Vuur produceert as of Aarde, uit de Aarde wordt Metaal ontgonnen, Metaal produceert Water en Water op z’n beurt voedt Hout. </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relatie nomen wij “controlerend” als 1 element wordt overgeslagen, bijv. Vuur controleert of domineert Metaal. Als dat overdreven gebeurt noemen wij dat “overheersen”. Deze komt voor in geval van (lichte) disbalans. Indien dit in tegengestelde richting plaatsvindt dan gebeurt ernstigere situatie die wij als ziekte noemen. Een duidelijk voorbeeld is een verhoogd weerstand in de longcirculatie (element Metaal) bij COPD geeft op den duur hartfalen (element Vuur) of </a:t>
            </a:r>
            <a:r>
              <a:rPr lang="nl-NL" dirty="0" err="1" smtClean="0"/>
              <a:t>decompensatio</a:t>
            </a:r>
            <a:r>
              <a:rPr lang="nl-NL" dirty="0" smtClean="0"/>
              <a:t> </a:t>
            </a:r>
            <a:r>
              <a:rPr lang="nl-NL" dirty="0" err="1" smtClean="0"/>
              <a:t>cordis</a:t>
            </a:r>
            <a:r>
              <a:rPr lang="nl-NL" dirty="0" smtClean="0"/>
              <a:t>. In zo’n situatie zeggen wij dat ziekte van de longen insufficiëntie van het hart veroorzaakt (de zgn. </a:t>
            </a:r>
            <a:r>
              <a:rPr lang="nl-NL" dirty="0" err="1" smtClean="0"/>
              <a:t>cor-pulmonale</a:t>
            </a:r>
            <a:r>
              <a:rPr lang="nl-NL" dirty="0" smtClean="0"/>
              <a:t>) of in </a:t>
            </a:r>
            <a:r>
              <a:rPr lang="nl-NL" dirty="0" err="1" smtClean="0"/>
              <a:t>TCM-term</a:t>
            </a:r>
            <a:r>
              <a:rPr lang="nl-NL" dirty="0" smtClean="0"/>
              <a:t>: Metaal veracht Vuur.</a:t>
            </a:r>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Wij kennen in TCM 5 basis of primaire of vitale substanties in het lichaam.  Dat zijn:</a:t>
            </a:r>
          </a:p>
          <a:p>
            <a:pPr lvl="0"/>
            <a:r>
              <a:rPr lang="nl-NL" b="1" dirty="0" smtClean="0"/>
              <a:t>Qi </a:t>
            </a:r>
            <a:r>
              <a:rPr lang="nl-NL" dirty="0" smtClean="0"/>
              <a:t>of Vitale Energie dat bijvoorbeeld in het gehele lichaam samen in het Bloed stroomt. Wij kennen diverse soorten Qi, bijvoorbeeld </a:t>
            </a:r>
            <a:r>
              <a:rPr lang="nl-NL" dirty="0" err="1" smtClean="0"/>
              <a:t>Wai</a:t>
            </a:r>
            <a:r>
              <a:rPr lang="nl-NL" dirty="0" smtClean="0"/>
              <a:t> Qi (het afweersysteem in de huid en slijmvliezen), Gu Qi (energie van voedsel), Nier Qi (energie van de nier) etc. Een goede Qigong beoefenaar kan transmissie van zijn eigen Qi bewerkstelligen en zo kan hij dat gebruiken om bijv. een </a:t>
            </a:r>
            <a:r>
              <a:rPr lang="nl-NL" dirty="0" err="1" smtClean="0"/>
              <a:t>Qi-blokkade</a:t>
            </a:r>
            <a:r>
              <a:rPr lang="nl-NL" dirty="0" smtClean="0"/>
              <a:t> van iemand te deblokkeren en hem helpen genezen.</a:t>
            </a:r>
          </a:p>
          <a:p>
            <a:pPr lvl="0"/>
            <a:r>
              <a:rPr lang="nl-NL" b="1" dirty="0" smtClean="0"/>
              <a:t>Bloed </a:t>
            </a:r>
            <a:r>
              <a:rPr lang="nl-NL" dirty="0" smtClean="0"/>
              <a:t>is equivalent als het Westerse begrip voor bloed.</a:t>
            </a:r>
          </a:p>
          <a:p>
            <a:endParaRPr lang="nl-NL" dirty="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lvl="0"/>
            <a:r>
              <a:rPr lang="nl-NL" b="1" dirty="0" err="1" smtClean="0"/>
              <a:t>Jin</a:t>
            </a:r>
            <a:r>
              <a:rPr lang="nl-NL" b="1" dirty="0" smtClean="0"/>
              <a:t> </a:t>
            </a:r>
            <a:r>
              <a:rPr lang="nl-NL" b="1" dirty="0" err="1" smtClean="0"/>
              <a:t>Ye</a:t>
            </a:r>
            <a:r>
              <a:rPr lang="nl-NL" b="1" dirty="0" smtClean="0"/>
              <a:t> </a:t>
            </a:r>
            <a:r>
              <a:rPr lang="nl-NL" dirty="0" smtClean="0"/>
              <a:t>zijn alle lichaamsvloeistoffen behalve het Bloed.</a:t>
            </a:r>
          </a:p>
          <a:p>
            <a:pPr lvl="0"/>
            <a:r>
              <a:rPr lang="nl-NL" b="1" dirty="0" err="1" smtClean="0"/>
              <a:t>Jing</a:t>
            </a:r>
            <a:r>
              <a:rPr lang="nl-NL" b="1" dirty="0" smtClean="0"/>
              <a:t> </a:t>
            </a:r>
            <a:r>
              <a:rPr lang="nl-NL" dirty="0" smtClean="0"/>
              <a:t>is de materiële substantie die in de Nieren zijn opgeslagen en die verantwoordelijk is voor de groei, rijping, veroudering, maar ook voor de regulatie van </a:t>
            </a:r>
            <a:r>
              <a:rPr lang="nl-NL" dirty="0" err="1" smtClean="0"/>
              <a:t>sexuele</a:t>
            </a:r>
            <a:r>
              <a:rPr lang="nl-NL" dirty="0" smtClean="0"/>
              <a:t> activiteit, de wervelkolom, beenmerg, de hersenen, het gehoor, de tanden en bottenstelsel.</a:t>
            </a:r>
          </a:p>
          <a:p>
            <a:pPr lvl="0"/>
            <a:r>
              <a:rPr lang="nl-NL" b="1" dirty="0" smtClean="0"/>
              <a:t>Shen </a:t>
            </a:r>
            <a:r>
              <a:rPr lang="nl-NL" dirty="0" smtClean="0"/>
              <a:t>is de geest van een individu.</a:t>
            </a:r>
            <a:endParaRPr lang="nl-NL" dirty="0" smtClean="0"/>
          </a:p>
        </p:txBody>
      </p:sp>
      <p:sp>
        <p:nvSpPr>
          <p:cNvPr id="4" name="Tijdelijke aanduiding voor dianummer 3"/>
          <p:cNvSpPr>
            <a:spLocks noGrp="1"/>
          </p:cNvSpPr>
          <p:nvPr>
            <p:ph type="sldNum" sz="quarter" idx="10"/>
          </p:nvPr>
        </p:nvSpPr>
        <p:spPr/>
        <p:txBody>
          <a:bodyPr/>
          <a:lstStyle/>
          <a:p>
            <a:fld id="{2338EEF5-BEC8-4B26-95D1-22345DD7A943}"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9873" name="Group 6865"/>
          <p:cNvGrpSpPr>
            <a:grpSpLocks/>
          </p:cNvGrpSpPr>
          <p:nvPr/>
        </p:nvGrpSpPr>
        <p:grpSpPr bwMode="auto">
          <a:xfrm>
            <a:off x="0" y="0"/>
            <a:ext cx="9144000" cy="6858000"/>
            <a:chOff x="0" y="0"/>
            <a:chExt cx="5760" cy="4320"/>
          </a:xfrm>
        </p:grpSpPr>
        <p:sp>
          <p:nvSpPr>
            <p:cNvPr id="49874" name="Rectangle 6866"/>
            <p:cNvSpPr>
              <a:spLocks noChangeArrowheads="1"/>
            </p:cNvSpPr>
            <p:nvPr userDrawn="1"/>
          </p:nvSpPr>
          <p:spPr bwMode="white">
            <a:xfrm>
              <a:off x="0" y="0"/>
              <a:ext cx="5760" cy="4320"/>
            </a:xfrm>
            <a:prstGeom prst="rect">
              <a:avLst/>
            </a:prstGeom>
            <a:solidFill>
              <a:srgbClr val="FFFFFF"/>
            </a:solidFill>
            <a:ln w="9525">
              <a:noFill/>
              <a:miter lim="800000"/>
              <a:headEnd/>
              <a:tailEnd/>
            </a:ln>
            <a:effectLst/>
          </p:spPr>
          <p:txBody>
            <a:bodyPr wrap="none" anchor="ctr"/>
            <a:lstStyle/>
            <a:p>
              <a:endParaRPr lang="nl-NL"/>
            </a:p>
          </p:txBody>
        </p:sp>
        <p:grpSp>
          <p:nvGrpSpPr>
            <p:cNvPr id="49875" name="Group 6867"/>
            <p:cNvGrpSpPr>
              <a:grpSpLocks/>
            </p:cNvGrpSpPr>
            <p:nvPr userDrawn="1"/>
          </p:nvGrpSpPr>
          <p:grpSpPr bwMode="auto">
            <a:xfrm>
              <a:off x="0" y="1187"/>
              <a:ext cx="5758" cy="3045"/>
              <a:chOff x="7" y="1187"/>
              <a:chExt cx="5728" cy="3045"/>
            </a:xfrm>
          </p:grpSpPr>
          <p:sp>
            <p:nvSpPr>
              <p:cNvPr id="49876" name="Freeform 6868"/>
              <p:cNvSpPr>
                <a:spLocks/>
              </p:cNvSpPr>
              <p:nvPr userDrawn="1"/>
            </p:nvSpPr>
            <p:spPr bwMode="auto">
              <a:xfrm>
                <a:off x="5692"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77" name="Freeform 6869"/>
              <p:cNvSpPr>
                <a:spLocks/>
              </p:cNvSpPr>
              <p:nvPr userDrawn="1"/>
            </p:nvSpPr>
            <p:spPr bwMode="auto">
              <a:xfrm>
                <a:off x="5606"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78" name="Freeform 6870"/>
              <p:cNvSpPr>
                <a:spLocks/>
              </p:cNvSpPr>
              <p:nvPr userDrawn="1"/>
            </p:nvSpPr>
            <p:spPr bwMode="auto">
              <a:xfrm>
                <a:off x="5519" y="350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8E8E8"/>
              </a:solidFill>
              <a:ln w="9525">
                <a:noFill/>
                <a:round/>
                <a:headEnd/>
                <a:tailEnd/>
              </a:ln>
            </p:spPr>
            <p:txBody>
              <a:bodyPr/>
              <a:lstStyle/>
              <a:p>
                <a:endParaRPr lang="nl-NL"/>
              </a:p>
            </p:txBody>
          </p:sp>
          <p:sp>
            <p:nvSpPr>
              <p:cNvPr id="49879" name="Freeform 6871"/>
              <p:cNvSpPr>
                <a:spLocks/>
              </p:cNvSpPr>
              <p:nvPr userDrawn="1"/>
            </p:nvSpPr>
            <p:spPr bwMode="auto">
              <a:xfrm>
                <a:off x="5433"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0" name="Freeform 6872"/>
              <p:cNvSpPr>
                <a:spLocks/>
              </p:cNvSpPr>
              <p:nvPr userDrawn="1"/>
            </p:nvSpPr>
            <p:spPr bwMode="auto">
              <a:xfrm>
                <a:off x="5347"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1" name="Freeform 6873"/>
              <p:cNvSpPr>
                <a:spLocks/>
              </p:cNvSpPr>
              <p:nvPr userDrawn="1"/>
            </p:nvSpPr>
            <p:spPr bwMode="auto">
              <a:xfrm>
                <a:off x="5261"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2" name="Freeform 6874"/>
              <p:cNvSpPr>
                <a:spLocks/>
              </p:cNvSpPr>
              <p:nvPr userDrawn="1"/>
            </p:nvSpPr>
            <p:spPr bwMode="auto">
              <a:xfrm>
                <a:off x="5175"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3" name="Freeform 6875"/>
              <p:cNvSpPr>
                <a:spLocks/>
              </p:cNvSpPr>
              <p:nvPr userDrawn="1"/>
            </p:nvSpPr>
            <p:spPr bwMode="auto">
              <a:xfrm>
                <a:off x="5089"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4" name="Freeform 6876"/>
              <p:cNvSpPr>
                <a:spLocks/>
              </p:cNvSpPr>
              <p:nvPr userDrawn="1"/>
            </p:nvSpPr>
            <p:spPr bwMode="auto">
              <a:xfrm>
                <a:off x="5002"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5" name="Freeform 6877"/>
              <p:cNvSpPr>
                <a:spLocks/>
              </p:cNvSpPr>
              <p:nvPr userDrawn="1"/>
            </p:nvSpPr>
            <p:spPr bwMode="auto">
              <a:xfrm>
                <a:off x="4916"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6" name="Freeform 6878"/>
              <p:cNvSpPr>
                <a:spLocks/>
              </p:cNvSpPr>
              <p:nvPr userDrawn="1"/>
            </p:nvSpPr>
            <p:spPr bwMode="auto">
              <a:xfrm>
                <a:off x="4830"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7" name="Freeform 6879"/>
              <p:cNvSpPr>
                <a:spLocks/>
              </p:cNvSpPr>
              <p:nvPr userDrawn="1"/>
            </p:nvSpPr>
            <p:spPr bwMode="auto">
              <a:xfrm>
                <a:off x="4744"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8" name="Freeform 6880"/>
              <p:cNvSpPr>
                <a:spLocks/>
              </p:cNvSpPr>
              <p:nvPr userDrawn="1"/>
            </p:nvSpPr>
            <p:spPr bwMode="auto">
              <a:xfrm>
                <a:off x="4658"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89" name="Freeform 6881"/>
              <p:cNvSpPr>
                <a:spLocks/>
              </p:cNvSpPr>
              <p:nvPr userDrawn="1"/>
            </p:nvSpPr>
            <p:spPr bwMode="auto">
              <a:xfrm>
                <a:off x="4571" y="350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8E8E8"/>
              </a:solidFill>
              <a:ln w="9525">
                <a:noFill/>
                <a:round/>
                <a:headEnd/>
                <a:tailEnd/>
              </a:ln>
            </p:spPr>
            <p:txBody>
              <a:bodyPr/>
              <a:lstStyle/>
              <a:p>
                <a:endParaRPr lang="nl-NL"/>
              </a:p>
            </p:txBody>
          </p:sp>
          <p:sp>
            <p:nvSpPr>
              <p:cNvPr id="49890" name="Freeform 6882"/>
              <p:cNvSpPr>
                <a:spLocks/>
              </p:cNvSpPr>
              <p:nvPr userDrawn="1"/>
            </p:nvSpPr>
            <p:spPr bwMode="auto">
              <a:xfrm>
                <a:off x="4485"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91" name="Freeform 6883"/>
              <p:cNvSpPr>
                <a:spLocks/>
              </p:cNvSpPr>
              <p:nvPr userDrawn="1"/>
            </p:nvSpPr>
            <p:spPr bwMode="auto">
              <a:xfrm>
                <a:off x="4399"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92" name="Freeform 6884"/>
              <p:cNvSpPr>
                <a:spLocks/>
              </p:cNvSpPr>
              <p:nvPr userDrawn="1"/>
            </p:nvSpPr>
            <p:spPr bwMode="auto">
              <a:xfrm>
                <a:off x="4313"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93" name="Freeform 6885"/>
              <p:cNvSpPr>
                <a:spLocks/>
              </p:cNvSpPr>
              <p:nvPr userDrawn="1"/>
            </p:nvSpPr>
            <p:spPr bwMode="auto">
              <a:xfrm>
                <a:off x="4227"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94" name="Freeform 6886"/>
              <p:cNvSpPr>
                <a:spLocks/>
              </p:cNvSpPr>
              <p:nvPr userDrawn="1"/>
            </p:nvSpPr>
            <p:spPr bwMode="auto">
              <a:xfrm>
                <a:off x="4141"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95" name="Freeform 6887"/>
              <p:cNvSpPr>
                <a:spLocks/>
              </p:cNvSpPr>
              <p:nvPr userDrawn="1"/>
            </p:nvSpPr>
            <p:spPr bwMode="auto">
              <a:xfrm>
                <a:off x="4054"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96" name="Freeform 6888"/>
              <p:cNvSpPr>
                <a:spLocks/>
              </p:cNvSpPr>
              <p:nvPr userDrawn="1"/>
            </p:nvSpPr>
            <p:spPr bwMode="auto">
              <a:xfrm>
                <a:off x="3968"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97" name="Freeform 6889"/>
              <p:cNvSpPr>
                <a:spLocks/>
              </p:cNvSpPr>
              <p:nvPr userDrawn="1"/>
            </p:nvSpPr>
            <p:spPr bwMode="auto">
              <a:xfrm>
                <a:off x="3882"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98" name="Freeform 6890"/>
              <p:cNvSpPr>
                <a:spLocks/>
              </p:cNvSpPr>
              <p:nvPr userDrawn="1"/>
            </p:nvSpPr>
            <p:spPr bwMode="auto">
              <a:xfrm>
                <a:off x="3796"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899" name="Freeform 6891"/>
              <p:cNvSpPr>
                <a:spLocks/>
              </p:cNvSpPr>
              <p:nvPr userDrawn="1"/>
            </p:nvSpPr>
            <p:spPr bwMode="auto">
              <a:xfrm>
                <a:off x="3710"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00" name="Freeform 6892"/>
              <p:cNvSpPr>
                <a:spLocks/>
              </p:cNvSpPr>
              <p:nvPr userDrawn="1"/>
            </p:nvSpPr>
            <p:spPr bwMode="auto">
              <a:xfrm>
                <a:off x="3623" y="350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8E8E8"/>
              </a:solidFill>
              <a:ln w="9525">
                <a:noFill/>
                <a:round/>
                <a:headEnd/>
                <a:tailEnd/>
              </a:ln>
            </p:spPr>
            <p:txBody>
              <a:bodyPr/>
              <a:lstStyle/>
              <a:p>
                <a:endParaRPr lang="nl-NL"/>
              </a:p>
            </p:txBody>
          </p:sp>
          <p:sp>
            <p:nvSpPr>
              <p:cNvPr id="49901" name="Freeform 6893"/>
              <p:cNvSpPr>
                <a:spLocks/>
              </p:cNvSpPr>
              <p:nvPr userDrawn="1"/>
            </p:nvSpPr>
            <p:spPr bwMode="auto">
              <a:xfrm>
                <a:off x="1814"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02" name="Freeform 6894"/>
              <p:cNvSpPr>
                <a:spLocks/>
              </p:cNvSpPr>
              <p:nvPr userDrawn="1"/>
            </p:nvSpPr>
            <p:spPr bwMode="auto">
              <a:xfrm>
                <a:off x="1727" y="350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8E8E8"/>
              </a:solidFill>
              <a:ln w="9525">
                <a:noFill/>
                <a:round/>
                <a:headEnd/>
                <a:tailEnd/>
              </a:ln>
            </p:spPr>
            <p:txBody>
              <a:bodyPr/>
              <a:lstStyle/>
              <a:p>
                <a:endParaRPr lang="nl-NL"/>
              </a:p>
            </p:txBody>
          </p:sp>
          <p:sp>
            <p:nvSpPr>
              <p:cNvPr id="49903" name="Freeform 6895"/>
              <p:cNvSpPr>
                <a:spLocks/>
              </p:cNvSpPr>
              <p:nvPr userDrawn="1"/>
            </p:nvSpPr>
            <p:spPr bwMode="auto">
              <a:xfrm>
                <a:off x="1641"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04" name="Freeform 6896"/>
              <p:cNvSpPr>
                <a:spLocks/>
              </p:cNvSpPr>
              <p:nvPr userDrawn="1"/>
            </p:nvSpPr>
            <p:spPr bwMode="auto">
              <a:xfrm>
                <a:off x="1555"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05" name="Freeform 6897"/>
              <p:cNvSpPr>
                <a:spLocks/>
              </p:cNvSpPr>
              <p:nvPr userDrawn="1"/>
            </p:nvSpPr>
            <p:spPr bwMode="auto">
              <a:xfrm>
                <a:off x="1469"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06" name="Freeform 6898"/>
              <p:cNvSpPr>
                <a:spLocks/>
              </p:cNvSpPr>
              <p:nvPr userDrawn="1"/>
            </p:nvSpPr>
            <p:spPr bwMode="auto">
              <a:xfrm>
                <a:off x="1383"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07" name="Freeform 6899"/>
              <p:cNvSpPr>
                <a:spLocks/>
              </p:cNvSpPr>
              <p:nvPr userDrawn="1"/>
            </p:nvSpPr>
            <p:spPr bwMode="auto">
              <a:xfrm>
                <a:off x="1297"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08" name="Freeform 6900"/>
              <p:cNvSpPr>
                <a:spLocks/>
              </p:cNvSpPr>
              <p:nvPr userDrawn="1"/>
            </p:nvSpPr>
            <p:spPr bwMode="auto">
              <a:xfrm>
                <a:off x="1210"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09" name="Freeform 6901"/>
              <p:cNvSpPr>
                <a:spLocks/>
              </p:cNvSpPr>
              <p:nvPr userDrawn="1"/>
            </p:nvSpPr>
            <p:spPr bwMode="auto">
              <a:xfrm>
                <a:off x="1124"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10" name="Freeform 6902"/>
              <p:cNvSpPr>
                <a:spLocks/>
              </p:cNvSpPr>
              <p:nvPr userDrawn="1"/>
            </p:nvSpPr>
            <p:spPr bwMode="auto">
              <a:xfrm>
                <a:off x="1038"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11" name="Freeform 6903"/>
              <p:cNvSpPr>
                <a:spLocks/>
              </p:cNvSpPr>
              <p:nvPr userDrawn="1"/>
            </p:nvSpPr>
            <p:spPr bwMode="auto">
              <a:xfrm>
                <a:off x="952"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12" name="Freeform 6904"/>
              <p:cNvSpPr>
                <a:spLocks/>
              </p:cNvSpPr>
              <p:nvPr userDrawn="1"/>
            </p:nvSpPr>
            <p:spPr bwMode="auto">
              <a:xfrm>
                <a:off x="866"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13" name="Freeform 6905"/>
              <p:cNvSpPr>
                <a:spLocks/>
              </p:cNvSpPr>
              <p:nvPr userDrawn="1"/>
            </p:nvSpPr>
            <p:spPr bwMode="auto">
              <a:xfrm>
                <a:off x="779" y="350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8E8E8"/>
              </a:solidFill>
              <a:ln w="9525">
                <a:noFill/>
                <a:round/>
                <a:headEnd/>
                <a:tailEnd/>
              </a:ln>
            </p:spPr>
            <p:txBody>
              <a:bodyPr/>
              <a:lstStyle/>
              <a:p>
                <a:endParaRPr lang="nl-NL"/>
              </a:p>
            </p:txBody>
          </p:sp>
          <p:sp>
            <p:nvSpPr>
              <p:cNvPr id="49914" name="Freeform 6906"/>
              <p:cNvSpPr>
                <a:spLocks/>
              </p:cNvSpPr>
              <p:nvPr userDrawn="1"/>
            </p:nvSpPr>
            <p:spPr bwMode="auto">
              <a:xfrm>
                <a:off x="693"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15" name="Freeform 6907"/>
              <p:cNvSpPr>
                <a:spLocks/>
              </p:cNvSpPr>
              <p:nvPr userDrawn="1"/>
            </p:nvSpPr>
            <p:spPr bwMode="auto">
              <a:xfrm>
                <a:off x="607"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16" name="Freeform 6908"/>
              <p:cNvSpPr>
                <a:spLocks/>
              </p:cNvSpPr>
              <p:nvPr userDrawn="1"/>
            </p:nvSpPr>
            <p:spPr bwMode="auto">
              <a:xfrm>
                <a:off x="521"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17" name="Freeform 6909"/>
              <p:cNvSpPr>
                <a:spLocks/>
              </p:cNvSpPr>
              <p:nvPr userDrawn="1"/>
            </p:nvSpPr>
            <p:spPr bwMode="auto">
              <a:xfrm>
                <a:off x="435"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18" name="Freeform 6910"/>
              <p:cNvSpPr>
                <a:spLocks/>
              </p:cNvSpPr>
              <p:nvPr userDrawn="1"/>
            </p:nvSpPr>
            <p:spPr bwMode="auto">
              <a:xfrm>
                <a:off x="349"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19" name="Freeform 6911"/>
              <p:cNvSpPr>
                <a:spLocks/>
              </p:cNvSpPr>
              <p:nvPr userDrawn="1"/>
            </p:nvSpPr>
            <p:spPr bwMode="auto">
              <a:xfrm>
                <a:off x="262"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20" name="Freeform 6912"/>
              <p:cNvSpPr>
                <a:spLocks/>
              </p:cNvSpPr>
              <p:nvPr userDrawn="1"/>
            </p:nvSpPr>
            <p:spPr bwMode="auto">
              <a:xfrm>
                <a:off x="176"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21" name="Freeform 6913"/>
              <p:cNvSpPr>
                <a:spLocks/>
              </p:cNvSpPr>
              <p:nvPr userDrawn="1"/>
            </p:nvSpPr>
            <p:spPr bwMode="auto">
              <a:xfrm>
                <a:off x="90"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22" name="Freeform 6914"/>
              <p:cNvSpPr>
                <a:spLocks/>
              </p:cNvSpPr>
              <p:nvPr userDrawn="1"/>
            </p:nvSpPr>
            <p:spPr bwMode="auto">
              <a:xfrm>
                <a:off x="7" y="3500"/>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E8E8E8"/>
              </a:solidFill>
              <a:ln w="9525">
                <a:noFill/>
                <a:round/>
                <a:headEnd/>
                <a:tailEnd/>
              </a:ln>
            </p:spPr>
            <p:txBody>
              <a:bodyPr/>
              <a:lstStyle/>
              <a:p>
                <a:endParaRPr lang="nl-NL"/>
              </a:p>
            </p:txBody>
          </p:sp>
          <p:sp>
            <p:nvSpPr>
              <p:cNvPr id="49923" name="Freeform 6915"/>
              <p:cNvSpPr>
                <a:spLocks/>
              </p:cNvSpPr>
              <p:nvPr userDrawn="1"/>
            </p:nvSpPr>
            <p:spPr bwMode="auto">
              <a:xfrm>
                <a:off x="3193"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24" name="Freeform 6916"/>
              <p:cNvSpPr>
                <a:spLocks/>
              </p:cNvSpPr>
              <p:nvPr userDrawn="1"/>
            </p:nvSpPr>
            <p:spPr bwMode="auto">
              <a:xfrm>
                <a:off x="3106"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25" name="Freeform 6917"/>
              <p:cNvSpPr>
                <a:spLocks/>
              </p:cNvSpPr>
              <p:nvPr userDrawn="1"/>
            </p:nvSpPr>
            <p:spPr bwMode="auto">
              <a:xfrm>
                <a:off x="3020"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26" name="Freeform 6918"/>
              <p:cNvSpPr>
                <a:spLocks/>
              </p:cNvSpPr>
              <p:nvPr userDrawn="1"/>
            </p:nvSpPr>
            <p:spPr bwMode="auto">
              <a:xfrm>
                <a:off x="2934"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27" name="Freeform 6919"/>
              <p:cNvSpPr>
                <a:spLocks/>
              </p:cNvSpPr>
              <p:nvPr userDrawn="1"/>
            </p:nvSpPr>
            <p:spPr bwMode="auto">
              <a:xfrm>
                <a:off x="2848"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28" name="Freeform 6920"/>
              <p:cNvSpPr>
                <a:spLocks/>
              </p:cNvSpPr>
              <p:nvPr userDrawn="1"/>
            </p:nvSpPr>
            <p:spPr bwMode="auto">
              <a:xfrm>
                <a:off x="2762"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29" name="Freeform 6921"/>
              <p:cNvSpPr>
                <a:spLocks/>
              </p:cNvSpPr>
              <p:nvPr userDrawn="1"/>
            </p:nvSpPr>
            <p:spPr bwMode="auto">
              <a:xfrm>
                <a:off x="2675" y="350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8E8E8"/>
              </a:solidFill>
              <a:ln w="9525">
                <a:noFill/>
                <a:round/>
                <a:headEnd/>
                <a:tailEnd/>
              </a:ln>
            </p:spPr>
            <p:txBody>
              <a:bodyPr/>
              <a:lstStyle/>
              <a:p>
                <a:endParaRPr lang="nl-NL"/>
              </a:p>
            </p:txBody>
          </p:sp>
          <p:sp>
            <p:nvSpPr>
              <p:cNvPr id="49930" name="Freeform 6922"/>
              <p:cNvSpPr>
                <a:spLocks/>
              </p:cNvSpPr>
              <p:nvPr userDrawn="1"/>
            </p:nvSpPr>
            <p:spPr bwMode="auto">
              <a:xfrm>
                <a:off x="2589"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31" name="Freeform 6923"/>
              <p:cNvSpPr>
                <a:spLocks/>
              </p:cNvSpPr>
              <p:nvPr userDrawn="1"/>
            </p:nvSpPr>
            <p:spPr bwMode="auto">
              <a:xfrm>
                <a:off x="2503"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32" name="Freeform 6924"/>
              <p:cNvSpPr>
                <a:spLocks/>
              </p:cNvSpPr>
              <p:nvPr userDrawn="1"/>
            </p:nvSpPr>
            <p:spPr bwMode="auto">
              <a:xfrm>
                <a:off x="2417"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33" name="Freeform 6925"/>
              <p:cNvSpPr>
                <a:spLocks/>
              </p:cNvSpPr>
              <p:nvPr userDrawn="1"/>
            </p:nvSpPr>
            <p:spPr bwMode="auto">
              <a:xfrm>
                <a:off x="2331"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34" name="Freeform 6926"/>
              <p:cNvSpPr>
                <a:spLocks/>
              </p:cNvSpPr>
              <p:nvPr userDrawn="1"/>
            </p:nvSpPr>
            <p:spPr bwMode="auto">
              <a:xfrm>
                <a:off x="2245"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35" name="Freeform 6927"/>
              <p:cNvSpPr>
                <a:spLocks/>
              </p:cNvSpPr>
              <p:nvPr userDrawn="1"/>
            </p:nvSpPr>
            <p:spPr bwMode="auto">
              <a:xfrm>
                <a:off x="2158"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36" name="Freeform 6928"/>
              <p:cNvSpPr>
                <a:spLocks/>
              </p:cNvSpPr>
              <p:nvPr userDrawn="1"/>
            </p:nvSpPr>
            <p:spPr bwMode="auto">
              <a:xfrm>
                <a:off x="2072"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37" name="Freeform 6929"/>
              <p:cNvSpPr>
                <a:spLocks/>
              </p:cNvSpPr>
              <p:nvPr userDrawn="1"/>
            </p:nvSpPr>
            <p:spPr bwMode="auto">
              <a:xfrm>
                <a:off x="1986"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38" name="Freeform 6930"/>
              <p:cNvSpPr>
                <a:spLocks/>
              </p:cNvSpPr>
              <p:nvPr userDrawn="1"/>
            </p:nvSpPr>
            <p:spPr bwMode="auto">
              <a:xfrm>
                <a:off x="1900"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39" name="Freeform 6931"/>
              <p:cNvSpPr>
                <a:spLocks/>
              </p:cNvSpPr>
              <p:nvPr userDrawn="1"/>
            </p:nvSpPr>
            <p:spPr bwMode="auto">
              <a:xfrm>
                <a:off x="3537"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40" name="Freeform 6932"/>
              <p:cNvSpPr>
                <a:spLocks/>
              </p:cNvSpPr>
              <p:nvPr userDrawn="1"/>
            </p:nvSpPr>
            <p:spPr bwMode="auto">
              <a:xfrm>
                <a:off x="3451"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41" name="Freeform 6933"/>
              <p:cNvSpPr>
                <a:spLocks/>
              </p:cNvSpPr>
              <p:nvPr userDrawn="1"/>
            </p:nvSpPr>
            <p:spPr bwMode="auto">
              <a:xfrm>
                <a:off x="3365"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42" name="Freeform 6934"/>
              <p:cNvSpPr>
                <a:spLocks/>
              </p:cNvSpPr>
              <p:nvPr userDrawn="1"/>
            </p:nvSpPr>
            <p:spPr bwMode="auto">
              <a:xfrm>
                <a:off x="3279" y="350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8E8E8"/>
              </a:solidFill>
              <a:ln w="9525">
                <a:noFill/>
                <a:round/>
                <a:headEnd/>
                <a:tailEnd/>
              </a:ln>
            </p:spPr>
            <p:txBody>
              <a:bodyPr/>
              <a:lstStyle/>
              <a:p>
                <a:endParaRPr lang="nl-NL"/>
              </a:p>
            </p:txBody>
          </p:sp>
          <p:sp>
            <p:nvSpPr>
              <p:cNvPr id="49943" name="Freeform 6935"/>
              <p:cNvSpPr>
                <a:spLocks/>
              </p:cNvSpPr>
              <p:nvPr userDrawn="1"/>
            </p:nvSpPr>
            <p:spPr bwMode="auto">
              <a:xfrm>
                <a:off x="5692"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44" name="Freeform 6936"/>
              <p:cNvSpPr>
                <a:spLocks/>
              </p:cNvSpPr>
              <p:nvPr userDrawn="1"/>
            </p:nvSpPr>
            <p:spPr bwMode="auto">
              <a:xfrm>
                <a:off x="5606"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45" name="Freeform 6937"/>
              <p:cNvSpPr>
                <a:spLocks/>
              </p:cNvSpPr>
              <p:nvPr userDrawn="1"/>
            </p:nvSpPr>
            <p:spPr bwMode="auto">
              <a:xfrm>
                <a:off x="5519" y="358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49946" name="Freeform 6938"/>
              <p:cNvSpPr>
                <a:spLocks/>
              </p:cNvSpPr>
              <p:nvPr userDrawn="1"/>
            </p:nvSpPr>
            <p:spPr bwMode="auto">
              <a:xfrm>
                <a:off x="5433"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47" name="Freeform 6939"/>
              <p:cNvSpPr>
                <a:spLocks/>
              </p:cNvSpPr>
              <p:nvPr userDrawn="1"/>
            </p:nvSpPr>
            <p:spPr bwMode="auto">
              <a:xfrm>
                <a:off x="5347"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48" name="Freeform 6940"/>
              <p:cNvSpPr>
                <a:spLocks/>
              </p:cNvSpPr>
              <p:nvPr userDrawn="1"/>
            </p:nvSpPr>
            <p:spPr bwMode="auto">
              <a:xfrm>
                <a:off x="5261"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49" name="Freeform 6941"/>
              <p:cNvSpPr>
                <a:spLocks/>
              </p:cNvSpPr>
              <p:nvPr userDrawn="1"/>
            </p:nvSpPr>
            <p:spPr bwMode="auto">
              <a:xfrm>
                <a:off x="5175"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50" name="Freeform 6942"/>
              <p:cNvSpPr>
                <a:spLocks/>
              </p:cNvSpPr>
              <p:nvPr userDrawn="1"/>
            </p:nvSpPr>
            <p:spPr bwMode="auto">
              <a:xfrm>
                <a:off x="5089"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51" name="Freeform 6943"/>
              <p:cNvSpPr>
                <a:spLocks/>
              </p:cNvSpPr>
              <p:nvPr userDrawn="1"/>
            </p:nvSpPr>
            <p:spPr bwMode="auto">
              <a:xfrm>
                <a:off x="5002"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52" name="Freeform 6944"/>
              <p:cNvSpPr>
                <a:spLocks/>
              </p:cNvSpPr>
              <p:nvPr userDrawn="1"/>
            </p:nvSpPr>
            <p:spPr bwMode="auto">
              <a:xfrm>
                <a:off x="4916"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53" name="Freeform 6945"/>
              <p:cNvSpPr>
                <a:spLocks/>
              </p:cNvSpPr>
              <p:nvPr userDrawn="1"/>
            </p:nvSpPr>
            <p:spPr bwMode="auto">
              <a:xfrm>
                <a:off x="4830"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54" name="Freeform 6946"/>
              <p:cNvSpPr>
                <a:spLocks/>
              </p:cNvSpPr>
              <p:nvPr userDrawn="1"/>
            </p:nvSpPr>
            <p:spPr bwMode="auto">
              <a:xfrm>
                <a:off x="4744"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55" name="Freeform 6947"/>
              <p:cNvSpPr>
                <a:spLocks/>
              </p:cNvSpPr>
              <p:nvPr userDrawn="1"/>
            </p:nvSpPr>
            <p:spPr bwMode="auto">
              <a:xfrm>
                <a:off x="4658"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56" name="Freeform 6948"/>
              <p:cNvSpPr>
                <a:spLocks/>
              </p:cNvSpPr>
              <p:nvPr userDrawn="1"/>
            </p:nvSpPr>
            <p:spPr bwMode="auto">
              <a:xfrm>
                <a:off x="4571" y="358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49957" name="Freeform 6949"/>
              <p:cNvSpPr>
                <a:spLocks/>
              </p:cNvSpPr>
              <p:nvPr userDrawn="1"/>
            </p:nvSpPr>
            <p:spPr bwMode="auto">
              <a:xfrm>
                <a:off x="4485"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58" name="Freeform 6950"/>
              <p:cNvSpPr>
                <a:spLocks/>
              </p:cNvSpPr>
              <p:nvPr userDrawn="1"/>
            </p:nvSpPr>
            <p:spPr bwMode="auto">
              <a:xfrm>
                <a:off x="4399"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59" name="Freeform 6951"/>
              <p:cNvSpPr>
                <a:spLocks/>
              </p:cNvSpPr>
              <p:nvPr userDrawn="1"/>
            </p:nvSpPr>
            <p:spPr bwMode="auto">
              <a:xfrm>
                <a:off x="4313"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60" name="Freeform 6952"/>
              <p:cNvSpPr>
                <a:spLocks/>
              </p:cNvSpPr>
              <p:nvPr userDrawn="1"/>
            </p:nvSpPr>
            <p:spPr bwMode="auto">
              <a:xfrm>
                <a:off x="4227"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61" name="Freeform 6953"/>
              <p:cNvSpPr>
                <a:spLocks/>
              </p:cNvSpPr>
              <p:nvPr userDrawn="1"/>
            </p:nvSpPr>
            <p:spPr bwMode="auto">
              <a:xfrm>
                <a:off x="4141"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62" name="Freeform 6954"/>
              <p:cNvSpPr>
                <a:spLocks/>
              </p:cNvSpPr>
              <p:nvPr userDrawn="1"/>
            </p:nvSpPr>
            <p:spPr bwMode="auto">
              <a:xfrm>
                <a:off x="4054"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63" name="Freeform 6955"/>
              <p:cNvSpPr>
                <a:spLocks/>
              </p:cNvSpPr>
              <p:nvPr userDrawn="1"/>
            </p:nvSpPr>
            <p:spPr bwMode="auto">
              <a:xfrm>
                <a:off x="3968"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64" name="Freeform 6956"/>
              <p:cNvSpPr>
                <a:spLocks/>
              </p:cNvSpPr>
              <p:nvPr userDrawn="1"/>
            </p:nvSpPr>
            <p:spPr bwMode="auto">
              <a:xfrm>
                <a:off x="3882"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65" name="Freeform 6957"/>
              <p:cNvSpPr>
                <a:spLocks/>
              </p:cNvSpPr>
              <p:nvPr userDrawn="1"/>
            </p:nvSpPr>
            <p:spPr bwMode="auto">
              <a:xfrm>
                <a:off x="3796"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66" name="Freeform 6958"/>
              <p:cNvSpPr>
                <a:spLocks/>
              </p:cNvSpPr>
              <p:nvPr userDrawn="1"/>
            </p:nvSpPr>
            <p:spPr bwMode="auto">
              <a:xfrm>
                <a:off x="3710"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67" name="Freeform 6959"/>
              <p:cNvSpPr>
                <a:spLocks/>
              </p:cNvSpPr>
              <p:nvPr userDrawn="1"/>
            </p:nvSpPr>
            <p:spPr bwMode="auto">
              <a:xfrm>
                <a:off x="3623" y="358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49968" name="Freeform 6960"/>
              <p:cNvSpPr>
                <a:spLocks/>
              </p:cNvSpPr>
              <p:nvPr userDrawn="1"/>
            </p:nvSpPr>
            <p:spPr bwMode="auto">
              <a:xfrm>
                <a:off x="1814"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69" name="Freeform 6961"/>
              <p:cNvSpPr>
                <a:spLocks/>
              </p:cNvSpPr>
              <p:nvPr userDrawn="1"/>
            </p:nvSpPr>
            <p:spPr bwMode="auto">
              <a:xfrm>
                <a:off x="1727" y="358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49970" name="Freeform 6962"/>
              <p:cNvSpPr>
                <a:spLocks/>
              </p:cNvSpPr>
              <p:nvPr userDrawn="1"/>
            </p:nvSpPr>
            <p:spPr bwMode="auto">
              <a:xfrm>
                <a:off x="1641"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71" name="Freeform 6963"/>
              <p:cNvSpPr>
                <a:spLocks/>
              </p:cNvSpPr>
              <p:nvPr userDrawn="1"/>
            </p:nvSpPr>
            <p:spPr bwMode="auto">
              <a:xfrm>
                <a:off x="1555"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72" name="Freeform 6964"/>
              <p:cNvSpPr>
                <a:spLocks/>
              </p:cNvSpPr>
              <p:nvPr userDrawn="1"/>
            </p:nvSpPr>
            <p:spPr bwMode="auto">
              <a:xfrm>
                <a:off x="1469"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73" name="Freeform 6965"/>
              <p:cNvSpPr>
                <a:spLocks/>
              </p:cNvSpPr>
              <p:nvPr userDrawn="1"/>
            </p:nvSpPr>
            <p:spPr bwMode="auto">
              <a:xfrm>
                <a:off x="1383"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74" name="Freeform 6966"/>
              <p:cNvSpPr>
                <a:spLocks/>
              </p:cNvSpPr>
              <p:nvPr userDrawn="1"/>
            </p:nvSpPr>
            <p:spPr bwMode="auto">
              <a:xfrm>
                <a:off x="1297"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75" name="Freeform 6967"/>
              <p:cNvSpPr>
                <a:spLocks/>
              </p:cNvSpPr>
              <p:nvPr userDrawn="1"/>
            </p:nvSpPr>
            <p:spPr bwMode="auto">
              <a:xfrm>
                <a:off x="1210"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76" name="Freeform 6968"/>
              <p:cNvSpPr>
                <a:spLocks/>
              </p:cNvSpPr>
              <p:nvPr userDrawn="1"/>
            </p:nvSpPr>
            <p:spPr bwMode="auto">
              <a:xfrm>
                <a:off x="1124"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77" name="Freeform 6969"/>
              <p:cNvSpPr>
                <a:spLocks/>
              </p:cNvSpPr>
              <p:nvPr userDrawn="1"/>
            </p:nvSpPr>
            <p:spPr bwMode="auto">
              <a:xfrm>
                <a:off x="1038"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78" name="Freeform 6970"/>
              <p:cNvSpPr>
                <a:spLocks/>
              </p:cNvSpPr>
              <p:nvPr userDrawn="1"/>
            </p:nvSpPr>
            <p:spPr bwMode="auto">
              <a:xfrm>
                <a:off x="952"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79" name="Freeform 6971"/>
              <p:cNvSpPr>
                <a:spLocks/>
              </p:cNvSpPr>
              <p:nvPr userDrawn="1"/>
            </p:nvSpPr>
            <p:spPr bwMode="auto">
              <a:xfrm>
                <a:off x="866"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80" name="Freeform 6972"/>
              <p:cNvSpPr>
                <a:spLocks/>
              </p:cNvSpPr>
              <p:nvPr userDrawn="1"/>
            </p:nvSpPr>
            <p:spPr bwMode="auto">
              <a:xfrm>
                <a:off x="779" y="358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49981" name="Freeform 6973"/>
              <p:cNvSpPr>
                <a:spLocks/>
              </p:cNvSpPr>
              <p:nvPr userDrawn="1"/>
            </p:nvSpPr>
            <p:spPr bwMode="auto">
              <a:xfrm>
                <a:off x="693"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82" name="Freeform 6974"/>
              <p:cNvSpPr>
                <a:spLocks/>
              </p:cNvSpPr>
              <p:nvPr userDrawn="1"/>
            </p:nvSpPr>
            <p:spPr bwMode="auto">
              <a:xfrm>
                <a:off x="607"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83" name="Freeform 6975"/>
              <p:cNvSpPr>
                <a:spLocks/>
              </p:cNvSpPr>
              <p:nvPr userDrawn="1"/>
            </p:nvSpPr>
            <p:spPr bwMode="auto">
              <a:xfrm>
                <a:off x="521"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84" name="Freeform 6976"/>
              <p:cNvSpPr>
                <a:spLocks/>
              </p:cNvSpPr>
              <p:nvPr userDrawn="1"/>
            </p:nvSpPr>
            <p:spPr bwMode="auto">
              <a:xfrm>
                <a:off x="435"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85" name="Freeform 6977"/>
              <p:cNvSpPr>
                <a:spLocks/>
              </p:cNvSpPr>
              <p:nvPr userDrawn="1"/>
            </p:nvSpPr>
            <p:spPr bwMode="auto">
              <a:xfrm>
                <a:off x="349"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86" name="Freeform 6978"/>
              <p:cNvSpPr>
                <a:spLocks/>
              </p:cNvSpPr>
              <p:nvPr userDrawn="1"/>
            </p:nvSpPr>
            <p:spPr bwMode="auto">
              <a:xfrm>
                <a:off x="262"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87" name="Freeform 6979"/>
              <p:cNvSpPr>
                <a:spLocks/>
              </p:cNvSpPr>
              <p:nvPr userDrawn="1"/>
            </p:nvSpPr>
            <p:spPr bwMode="auto">
              <a:xfrm>
                <a:off x="176"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88" name="Freeform 6980"/>
              <p:cNvSpPr>
                <a:spLocks/>
              </p:cNvSpPr>
              <p:nvPr userDrawn="1"/>
            </p:nvSpPr>
            <p:spPr bwMode="auto">
              <a:xfrm>
                <a:off x="90"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89" name="Freeform 6981"/>
              <p:cNvSpPr>
                <a:spLocks/>
              </p:cNvSpPr>
              <p:nvPr userDrawn="1"/>
            </p:nvSpPr>
            <p:spPr bwMode="auto">
              <a:xfrm>
                <a:off x="7" y="3586"/>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D3D3D3"/>
              </a:solidFill>
              <a:ln w="9525">
                <a:noFill/>
                <a:round/>
                <a:headEnd/>
                <a:tailEnd/>
              </a:ln>
            </p:spPr>
            <p:txBody>
              <a:bodyPr/>
              <a:lstStyle/>
              <a:p>
                <a:endParaRPr lang="nl-NL"/>
              </a:p>
            </p:txBody>
          </p:sp>
          <p:sp>
            <p:nvSpPr>
              <p:cNvPr id="49990" name="Freeform 6982"/>
              <p:cNvSpPr>
                <a:spLocks/>
              </p:cNvSpPr>
              <p:nvPr userDrawn="1"/>
            </p:nvSpPr>
            <p:spPr bwMode="auto">
              <a:xfrm>
                <a:off x="3193"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91" name="Freeform 6983"/>
              <p:cNvSpPr>
                <a:spLocks/>
              </p:cNvSpPr>
              <p:nvPr userDrawn="1"/>
            </p:nvSpPr>
            <p:spPr bwMode="auto">
              <a:xfrm>
                <a:off x="3106"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92" name="Freeform 6984"/>
              <p:cNvSpPr>
                <a:spLocks/>
              </p:cNvSpPr>
              <p:nvPr userDrawn="1"/>
            </p:nvSpPr>
            <p:spPr bwMode="auto">
              <a:xfrm>
                <a:off x="3020"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93" name="Freeform 6985"/>
              <p:cNvSpPr>
                <a:spLocks/>
              </p:cNvSpPr>
              <p:nvPr userDrawn="1"/>
            </p:nvSpPr>
            <p:spPr bwMode="auto">
              <a:xfrm>
                <a:off x="2934"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94" name="Freeform 6986"/>
              <p:cNvSpPr>
                <a:spLocks/>
              </p:cNvSpPr>
              <p:nvPr userDrawn="1"/>
            </p:nvSpPr>
            <p:spPr bwMode="auto">
              <a:xfrm>
                <a:off x="2848"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95" name="Freeform 6987"/>
              <p:cNvSpPr>
                <a:spLocks/>
              </p:cNvSpPr>
              <p:nvPr userDrawn="1"/>
            </p:nvSpPr>
            <p:spPr bwMode="auto">
              <a:xfrm>
                <a:off x="2762"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96" name="Freeform 6988"/>
              <p:cNvSpPr>
                <a:spLocks/>
              </p:cNvSpPr>
              <p:nvPr userDrawn="1"/>
            </p:nvSpPr>
            <p:spPr bwMode="auto">
              <a:xfrm>
                <a:off x="2675" y="358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49997" name="Freeform 6989"/>
              <p:cNvSpPr>
                <a:spLocks/>
              </p:cNvSpPr>
              <p:nvPr userDrawn="1"/>
            </p:nvSpPr>
            <p:spPr bwMode="auto">
              <a:xfrm>
                <a:off x="2589"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98" name="Freeform 6990"/>
              <p:cNvSpPr>
                <a:spLocks/>
              </p:cNvSpPr>
              <p:nvPr userDrawn="1"/>
            </p:nvSpPr>
            <p:spPr bwMode="auto">
              <a:xfrm>
                <a:off x="2503"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49999" name="Freeform 6991"/>
              <p:cNvSpPr>
                <a:spLocks/>
              </p:cNvSpPr>
              <p:nvPr userDrawn="1"/>
            </p:nvSpPr>
            <p:spPr bwMode="auto">
              <a:xfrm>
                <a:off x="2417"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0" name="Freeform 6992"/>
              <p:cNvSpPr>
                <a:spLocks/>
              </p:cNvSpPr>
              <p:nvPr userDrawn="1"/>
            </p:nvSpPr>
            <p:spPr bwMode="auto">
              <a:xfrm>
                <a:off x="2331"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1" name="Freeform 6993"/>
              <p:cNvSpPr>
                <a:spLocks/>
              </p:cNvSpPr>
              <p:nvPr userDrawn="1"/>
            </p:nvSpPr>
            <p:spPr bwMode="auto">
              <a:xfrm>
                <a:off x="2245"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2" name="Freeform 6994"/>
              <p:cNvSpPr>
                <a:spLocks/>
              </p:cNvSpPr>
              <p:nvPr userDrawn="1"/>
            </p:nvSpPr>
            <p:spPr bwMode="auto">
              <a:xfrm>
                <a:off x="2158"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3" name="Freeform 6995"/>
              <p:cNvSpPr>
                <a:spLocks/>
              </p:cNvSpPr>
              <p:nvPr userDrawn="1"/>
            </p:nvSpPr>
            <p:spPr bwMode="auto">
              <a:xfrm>
                <a:off x="2072"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4" name="Freeform 6996"/>
              <p:cNvSpPr>
                <a:spLocks/>
              </p:cNvSpPr>
              <p:nvPr userDrawn="1"/>
            </p:nvSpPr>
            <p:spPr bwMode="auto">
              <a:xfrm>
                <a:off x="1986"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5" name="Freeform 6997"/>
              <p:cNvSpPr>
                <a:spLocks/>
              </p:cNvSpPr>
              <p:nvPr userDrawn="1"/>
            </p:nvSpPr>
            <p:spPr bwMode="auto">
              <a:xfrm>
                <a:off x="1900"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6" name="Freeform 6998"/>
              <p:cNvSpPr>
                <a:spLocks/>
              </p:cNvSpPr>
              <p:nvPr userDrawn="1"/>
            </p:nvSpPr>
            <p:spPr bwMode="auto">
              <a:xfrm>
                <a:off x="3537"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7" name="Freeform 6999"/>
              <p:cNvSpPr>
                <a:spLocks/>
              </p:cNvSpPr>
              <p:nvPr userDrawn="1"/>
            </p:nvSpPr>
            <p:spPr bwMode="auto">
              <a:xfrm>
                <a:off x="3451"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8" name="Freeform 7000"/>
              <p:cNvSpPr>
                <a:spLocks/>
              </p:cNvSpPr>
              <p:nvPr userDrawn="1"/>
            </p:nvSpPr>
            <p:spPr bwMode="auto">
              <a:xfrm>
                <a:off x="3365"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09" name="Freeform 7001"/>
              <p:cNvSpPr>
                <a:spLocks/>
              </p:cNvSpPr>
              <p:nvPr userDrawn="1"/>
            </p:nvSpPr>
            <p:spPr bwMode="auto">
              <a:xfrm>
                <a:off x="3279" y="358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0010" name="Freeform 7002"/>
              <p:cNvSpPr>
                <a:spLocks/>
              </p:cNvSpPr>
              <p:nvPr userDrawn="1"/>
            </p:nvSpPr>
            <p:spPr bwMode="auto">
              <a:xfrm>
                <a:off x="5692"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11" name="Freeform 7003"/>
              <p:cNvSpPr>
                <a:spLocks/>
              </p:cNvSpPr>
              <p:nvPr userDrawn="1"/>
            </p:nvSpPr>
            <p:spPr bwMode="auto">
              <a:xfrm>
                <a:off x="5606"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12" name="Freeform 7004"/>
              <p:cNvSpPr>
                <a:spLocks/>
              </p:cNvSpPr>
              <p:nvPr userDrawn="1"/>
            </p:nvSpPr>
            <p:spPr bwMode="auto">
              <a:xfrm>
                <a:off x="5519" y="367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0013" name="Freeform 7005"/>
              <p:cNvSpPr>
                <a:spLocks/>
              </p:cNvSpPr>
              <p:nvPr userDrawn="1"/>
            </p:nvSpPr>
            <p:spPr bwMode="auto">
              <a:xfrm>
                <a:off x="5433"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14" name="Freeform 7006"/>
              <p:cNvSpPr>
                <a:spLocks/>
              </p:cNvSpPr>
              <p:nvPr userDrawn="1"/>
            </p:nvSpPr>
            <p:spPr bwMode="auto">
              <a:xfrm>
                <a:off x="5347"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15" name="Freeform 7007"/>
              <p:cNvSpPr>
                <a:spLocks/>
              </p:cNvSpPr>
              <p:nvPr userDrawn="1"/>
            </p:nvSpPr>
            <p:spPr bwMode="auto">
              <a:xfrm>
                <a:off x="5261"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16" name="Freeform 7008"/>
              <p:cNvSpPr>
                <a:spLocks/>
              </p:cNvSpPr>
              <p:nvPr userDrawn="1"/>
            </p:nvSpPr>
            <p:spPr bwMode="auto">
              <a:xfrm>
                <a:off x="5175"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17" name="Freeform 7009"/>
              <p:cNvSpPr>
                <a:spLocks/>
              </p:cNvSpPr>
              <p:nvPr userDrawn="1"/>
            </p:nvSpPr>
            <p:spPr bwMode="auto">
              <a:xfrm>
                <a:off x="5089"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18" name="Freeform 7010"/>
              <p:cNvSpPr>
                <a:spLocks/>
              </p:cNvSpPr>
              <p:nvPr userDrawn="1"/>
            </p:nvSpPr>
            <p:spPr bwMode="auto">
              <a:xfrm>
                <a:off x="5002"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19" name="Freeform 7011"/>
              <p:cNvSpPr>
                <a:spLocks/>
              </p:cNvSpPr>
              <p:nvPr userDrawn="1"/>
            </p:nvSpPr>
            <p:spPr bwMode="auto">
              <a:xfrm>
                <a:off x="4916"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20" name="Freeform 7012"/>
              <p:cNvSpPr>
                <a:spLocks/>
              </p:cNvSpPr>
              <p:nvPr userDrawn="1"/>
            </p:nvSpPr>
            <p:spPr bwMode="auto">
              <a:xfrm>
                <a:off x="4830"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21" name="Freeform 7013"/>
              <p:cNvSpPr>
                <a:spLocks/>
              </p:cNvSpPr>
              <p:nvPr userDrawn="1"/>
            </p:nvSpPr>
            <p:spPr bwMode="auto">
              <a:xfrm>
                <a:off x="4744"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22" name="Freeform 7014"/>
              <p:cNvSpPr>
                <a:spLocks/>
              </p:cNvSpPr>
              <p:nvPr userDrawn="1"/>
            </p:nvSpPr>
            <p:spPr bwMode="auto">
              <a:xfrm>
                <a:off x="4658"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23" name="Freeform 7015"/>
              <p:cNvSpPr>
                <a:spLocks/>
              </p:cNvSpPr>
              <p:nvPr userDrawn="1"/>
            </p:nvSpPr>
            <p:spPr bwMode="auto">
              <a:xfrm>
                <a:off x="4571" y="367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0024" name="Freeform 7016"/>
              <p:cNvSpPr>
                <a:spLocks/>
              </p:cNvSpPr>
              <p:nvPr userDrawn="1"/>
            </p:nvSpPr>
            <p:spPr bwMode="auto">
              <a:xfrm>
                <a:off x="4485"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25" name="Freeform 7017"/>
              <p:cNvSpPr>
                <a:spLocks/>
              </p:cNvSpPr>
              <p:nvPr userDrawn="1"/>
            </p:nvSpPr>
            <p:spPr bwMode="auto">
              <a:xfrm>
                <a:off x="4399"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26" name="Freeform 7018"/>
              <p:cNvSpPr>
                <a:spLocks/>
              </p:cNvSpPr>
              <p:nvPr userDrawn="1"/>
            </p:nvSpPr>
            <p:spPr bwMode="auto">
              <a:xfrm>
                <a:off x="4313"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27" name="Freeform 7019"/>
              <p:cNvSpPr>
                <a:spLocks/>
              </p:cNvSpPr>
              <p:nvPr userDrawn="1"/>
            </p:nvSpPr>
            <p:spPr bwMode="auto">
              <a:xfrm>
                <a:off x="4227"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28" name="Freeform 7020"/>
              <p:cNvSpPr>
                <a:spLocks/>
              </p:cNvSpPr>
              <p:nvPr userDrawn="1"/>
            </p:nvSpPr>
            <p:spPr bwMode="auto">
              <a:xfrm>
                <a:off x="4141"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29" name="Freeform 7021"/>
              <p:cNvSpPr>
                <a:spLocks/>
              </p:cNvSpPr>
              <p:nvPr userDrawn="1"/>
            </p:nvSpPr>
            <p:spPr bwMode="auto">
              <a:xfrm>
                <a:off x="4054"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30" name="Freeform 7022"/>
              <p:cNvSpPr>
                <a:spLocks/>
              </p:cNvSpPr>
              <p:nvPr userDrawn="1"/>
            </p:nvSpPr>
            <p:spPr bwMode="auto">
              <a:xfrm>
                <a:off x="3968"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31" name="Freeform 7023"/>
              <p:cNvSpPr>
                <a:spLocks/>
              </p:cNvSpPr>
              <p:nvPr userDrawn="1"/>
            </p:nvSpPr>
            <p:spPr bwMode="auto">
              <a:xfrm>
                <a:off x="3882"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32" name="Freeform 7024"/>
              <p:cNvSpPr>
                <a:spLocks/>
              </p:cNvSpPr>
              <p:nvPr userDrawn="1"/>
            </p:nvSpPr>
            <p:spPr bwMode="auto">
              <a:xfrm>
                <a:off x="3796"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33" name="Freeform 7025"/>
              <p:cNvSpPr>
                <a:spLocks/>
              </p:cNvSpPr>
              <p:nvPr userDrawn="1"/>
            </p:nvSpPr>
            <p:spPr bwMode="auto">
              <a:xfrm>
                <a:off x="3710"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34" name="Freeform 7026"/>
              <p:cNvSpPr>
                <a:spLocks/>
              </p:cNvSpPr>
              <p:nvPr userDrawn="1"/>
            </p:nvSpPr>
            <p:spPr bwMode="auto">
              <a:xfrm>
                <a:off x="3623" y="367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0035" name="Freeform 7027"/>
              <p:cNvSpPr>
                <a:spLocks/>
              </p:cNvSpPr>
              <p:nvPr userDrawn="1"/>
            </p:nvSpPr>
            <p:spPr bwMode="auto">
              <a:xfrm>
                <a:off x="1814"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36" name="Freeform 7028"/>
              <p:cNvSpPr>
                <a:spLocks/>
              </p:cNvSpPr>
              <p:nvPr userDrawn="1"/>
            </p:nvSpPr>
            <p:spPr bwMode="auto">
              <a:xfrm>
                <a:off x="1727" y="367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0037" name="Freeform 7029"/>
              <p:cNvSpPr>
                <a:spLocks/>
              </p:cNvSpPr>
              <p:nvPr userDrawn="1"/>
            </p:nvSpPr>
            <p:spPr bwMode="auto">
              <a:xfrm>
                <a:off x="1641"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38" name="Freeform 7030"/>
              <p:cNvSpPr>
                <a:spLocks/>
              </p:cNvSpPr>
              <p:nvPr userDrawn="1"/>
            </p:nvSpPr>
            <p:spPr bwMode="auto">
              <a:xfrm>
                <a:off x="1555"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39" name="Freeform 7031"/>
              <p:cNvSpPr>
                <a:spLocks/>
              </p:cNvSpPr>
              <p:nvPr userDrawn="1"/>
            </p:nvSpPr>
            <p:spPr bwMode="auto">
              <a:xfrm>
                <a:off x="1469"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40" name="Freeform 7032"/>
              <p:cNvSpPr>
                <a:spLocks/>
              </p:cNvSpPr>
              <p:nvPr userDrawn="1"/>
            </p:nvSpPr>
            <p:spPr bwMode="auto">
              <a:xfrm>
                <a:off x="1383"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41" name="Freeform 7033"/>
              <p:cNvSpPr>
                <a:spLocks/>
              </p:cNvSpPr>
              <p:nvPr userDrawn="1"/>
            </p:nvSpPr>
            <p:spPr bwMode="auto">
              <a:xfrm>
                <a:off x="1297"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42" name="Freeform 7034"/>
              <p:cNvSpPr>
                <a:spLocks/>
              </p:cNvSpPr>
              <p:nvPr userDrawn="1"/>
            </p:nvSpPr>
            <p:spPr bwMode="auto">
              <a:xfrm>
                <a:off x="1210"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43" name="Freeform 7035"/>
              <p:cNvSpPr>
                <a:spLocks/>
              </p:cNvSpPr>
              <p:nvPr userDrawn="1"/>
            </p:nvSpPr>
            <p:spPr bwMode="auto">
              <a:xfrm>
                <a:off x="1124"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44" name="Freeform 7036"/>
              <p:cNvSpPr>
                <a:spLocks/>
              </p:cNvSpPr>
              <p:nvPr userDrawn="1"/>
            </p:nvSpPr>
            <p:spPr bwMode="auto">
              <a:xfrm>
                <a:off x="1038"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45" name="Freeform 7037"/>
              <p:cNvSpPr>
                <a:spLocks/>
              </p:cNvSpPr>
              <p:nvPr userDrawn="1"/>
            </p:nvSpPr>
            <p:spPr bwMode="auto">
              <a:xfrm>
                <a:off x="952"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46" name="Freeform 7038"/>
              <p:cNvSpPr>
                <a:spLocks/>
              </p:cNvSpPr>
              <p:nvPr userDrawn="1"/>
            </p:nvSpPr>
            <p:spPr bwMode="auto">
              <a:xfrm>
                <a:off x="866"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47" name="Freeform 7039"/>
              <p:cNvSpPr>
                <a:spLocks/>
              </p:cNvSpPr>
              <p:nvPr userDrawn="1"/>
            </p:nvSpPr>
            <p:spPr bwMode="auto">
              <a:xfrm>
                <a:off x="779" y="367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0048" name="Freeform 7040"/>
              <p:cNvSpPr>
                <a:spLocks/>
              </p:cNvSpPr>
              <p:nvPr userDrawn="1"/>
            </p:nvSpPr>
            <p:spPr bwMode="auto">
              <a:xfrm>
                <a:off x="693"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49" name="Freeform 7041"/>
              <p:cNvSpPr>
                <a:spLocks/>
              </p:cNvSpPr>
              <p:nvPr userDrawn="1"/>
            </p:nvSpPr>
            <p:spPr bwMode="auto">
              <a:xfrm>
                <a:off x="607"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50" name="Freeform 7042"/>
              <p:cNvSpPr>
                <a:spLocks/>
              </p:cNvSpPr>
              <p:nvPr userDrawn="1"/>
            </p:nvSpPr>
            <p:spPr bwMode="auto">
              <a:xfrm>
                <a:off x="521"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51" name="Freeform 7043"/>
              <p:cNvSpPr>
                <a:spLocks/>
              </p:cNvSpPr>
              <p:nvPr userDrawn="1"/>
            </p:nvSpPr>
            <p:spPr bwMode="auto">
              <a:xfrm>
                <a:off x="435"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52" name="Freeform 7044"/>
              <p:cNvSpPr>
                <a:spLocks/>
              </p:cNvSpPr>
              <p:nvPr userDrawn="1"/>
            </p:nvSpPr>
            <p:spPr bwMode="auto">
              <a:xfrm>
                <a:off x="349"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53" name="Freeform 7045"/>
              <p:cNvSpPr>
                <a:spLocks/>
              </p:cNvSpPr>
              <p:nvPr userDrawn="1"/>
            </p:nvSpPr>
            <p:spPr bwMode="auto">
              <a:xfrm>
                <a:off x="262"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54" name="Freeform 7046"/>
              <p:cNvSpPr>
                <a:spLocks/>
              </p:cNvSpPr>
              <p:nvPr userDrawn="1"/>
            </p:nvSpPr>
            <p:spPr bwMode="auto">
              <a:xfrm>
                <a:off x="176"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55" name="Freeform 7047"/>
              <p:cNvSpPr>
                <a:spLocks/>
              </p:cNvSpPr>
              <p:nvPr userDrawn="1"/>
            </p:nvSpPr>
            <p:spPr bwMode="auto">
              <a:xfrm>
                <a:off x="90"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56" name="Freeform 7048"/>
              <p:cNvSpPr>
                <a:spLocks/>
              </p:cNvSpPr>
              <p:nvPr userDrawn="1"/>
            </p:nvSpPr>
            <p:spPr bwMode="auto">
              <a:xfrm>
                <a:off x="7" y="3672"/>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A7A7A7"/>
              </a:solidFill>
              <a:ln w="9525">
                <a:noFill/>
                <a:round/>
                <a:headEnd/>
                <a:tailEnd/>
              </a:ln>
            </p:spPr>
            <p:txBody>
              <a:bodyPr/>
              <a:lstStyle/>
              <a:p>
                <a:endParaRPr lang="nl-NL"/>
              </a:p>
            </p:txBody>
          </p:sp>
          <p:sp>
            <p:nvSpPr>
              <p:cNvPr id="50057" name="Freeform 7049"/>
              <p:cNvSpPr>
                <a:spLocks/>
              </p:cNvSpPr>
              <p:nvPr userDrawn="1"/>
            </p:nvSpPr>
            <p:spPr bwMode="auto">
              <a:xfrm>
                <a:off x="3193"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BCBCB"/>
              </a:solidFill>
              <a:ln w="9525">
                <a:noFill/>
                <a:round/>
                <a:headEnd/>
                <a:tailEnd/>
              </a:ln>
            </p:spPr>
            <p:txBody>
              <a:bodyPr/>
              <a:lstStyle/>
              <a:p>
                <a:endParaRPr lang="nl-NL"/>
              </a:p>
            </p:txBody>
          </p:sp>
          <p:sp>
            <p:nvSpPr>
              <p:cNvPr id="50058" name="Freeform 7050"/>
              <p:cNvSpPr>
                <a:spLocks/>
              </p:cNvSpPr>
              <p:nvPr userDrawn="1"/>
            </p:nvSpPr>
            <p:spPr bwMode="auto">
              <a:xfrm>
                <a:off x="3106"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BCBCB"/>
              </a:solidFill>
              <a:ln w="9525">
                <a:noFill/>
                <a:round/>
                <a:headEnd/>
                <a:tailEnd/>
              </a:ln>
            </p:spPr>
            <p:txBody>
              <a:bodyPr/>
              <a:lstStyle/>
              <a:p>
                <a:endParaRPr lang="nl-NL"/>
              </a:p>
            </p:txBody>
          </p:sp>
          <p:sp>
            <p:nvSpPr>
              <p:cNvPr id="50059" name="Freeform 7051"/>
              <p:cNvSpPr>
                <a:spLocks/>
              </p:cNvSpPr>
              <p:nvPr userDrawn="1"/>
            </p:nvSpPr>
            <p:spPr bwMode="auto">
              <a:xfrm>
                <a:off x="3020"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BCBCB"/>
              </a:solidFill>
              <a:ln w="9525">
                <a:noFill/>
                <a:round/>
                <a:headEnd/>
                <a:tailEnd/>
              </a:ln>
            </p:spPr>
            <p:txBody>
              <a:bodyPr/>
              <a:lstStyle/>
              <a:p>
                <a:endParaRPr lang="nl-NL"/>
              </a:p>
            </p:txBody>
          </p:sp>
          <p:sp>
            <p:nvSpPr>
              <p:cNvPr id="50060" name="Freeform 7052"/>
              <p:cNvSpPr>
                <a:spLocks/>
              </p:cNvSpPr>
              <p:nvPr userDrawn="1"/>
            </p:nvSpPr>
            <p:spPr bwMode="auto">
              <a:xfrm>
                <a:off x="2934"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BCBCB"/>
              </a:solidFill>
              <a:ln w="9525">
                <a:noFill/>
                <a:round/>
                <a:headEnd/>
                <a:tailEnd/>
              </a:ln>
            </p:spPr>
            <p:txBody>
              <a:bodyPr/>
              <a:lstStyle/>
              <a:p>
                <a:endParaRPr lang="nl-NL"/>
              </a:p>
            </p:txBody>
          </p:sp>
          <p:sp>
            <p:nvSpPr>
              <p:cNvPr id="50061" name="Freeform 7053"/>
              <p:cNvSpPr>
                <a:spLocks/>
              </p:cNvSpPr>
              <p:nvPr userDrawn="1"/>
            </p:nvSpPr>
            <p:spPr bwMode="auto">
              <a:xfrm>
                <a:off x="2848"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BCBCB"/>
              </a:solidFill>
              <a:ln w="9525">
                <a:noFill/>
                <a:round/>
                <a:headEnd/>
                <a:tailEnd/>
              </a:ln>
            </p:spPr>
            <p:txBody>
              <a:bodyPr/>
              <a:lstStyle/>
              <a:p>
                <a:endParaRPr lang="nl-NL"/>
              </a:p>
            </p:txBody>
          </p:sp>
          <p:sp>
            <p:nvSpPr>
              <p:cNvPr id="50062" name="Freeform 7054"/>
              <p:cNvSpPr>
                <a:spLocks/>
              </p:cNvSpPr>
              <p:nvPr userDrawn="1"/>
            </p:nvSpPr>
            <p:spPr bwMode="auto">
              <a:xfrm>
                <a:off x="2762"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63" name="Freeform 7055"/>
              <p:cNvSpPr>
                <a:spLocks/>
              </p:cNvSpPr>
              <p:nvPr userDrawn="1"/>
            </p:nvSpPr>
            <p:spPr bwMode="auto">
              <a:xfrm>
                <a:off x="2675" y="367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0064" name="Freeform 7056"/>
              <p:cNvSpPr>
                <a:spLocks/>
              </p:cNvSpPr>
              <p:nvPr userDrawn="1"/>
            </p:nvSpPr>
            <p:spPr bwMode="auto">
              <a:xfrm>
                <a:off x="2589"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65" name="Freeform 7057"/>
              <p:cNvSpPr>
                <a:spLocks/>
              </p:cNvSpPr>
              <p:nvPr userDrawn="1"/>
            </p:nvSpPr>
            <p:spPr bwMode="auto">
              <a:xfrm>
                <a:off x="2503"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66" name="Freeform 7058"/>
              <p:cNvSpPr>
                <a:spLocks/>
              </p:cNvSpPr>
              <p:nvPr userDrawn="1"/>
            </p:nvSpPr>
            <p:spPr bwMode="auto">
              <a:xfrm>
                <a:off x="2417"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67" name="Freeform 7059"/>
              <p:cNvSpPr>
                <a:spLocks/>
              </p:cNvSpPr>
              <p:nvPr userDrawn="1"/>
            </p:nvSpPr>
            <p:spPr bwMode="auto">
              <a:xfrm>
                <a:off x="2331"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68" name="Freeform 7060"/>
              <p:cNvSpPr>
                <a:spLocks/>
              </p:cNvSpPr>
              <p:nvPr userDrawn="1"/>
            </p:nvSpPr>
            <p:spPr bwMode="auto">
              <a:xfrm>
                <a:off x="2245"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69" name="Freeform 7061"/>
              <p:cNvSpPr>
                <a:spLocks/>
              </p:cNvSpPr>
              <p:nvPr userDrawn="1"/>
            </p:nvSpPr>
            <p:spPr bwMode="auto">
              <a:xfrm>
                <a:off x="2158"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70" name="Freeform 7062"/>
              <p:cNvSpPr>
                <a:spLocks/>
              </p:cNvSpPr>
              <p:nvPr userDrawn="1"/>
            </p:nvSpPr>
            <p:spPr bwMode="auto">
              <a:xfrm>
                <a:off x="2072"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71" name="Freeform 7063"/>
              <p:cNvSpPr>
                <a:spLocks/>
              </p:cNvSpPr>
              <p:nvPr userDrawn="1"/>
            </p:nvSpPr>
            <p:spPr bwMode="auto">
              <a:xfrm>
                <a:off x="1986"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72" name="Freeform 7064"/>
              <p:cNvSpPr>
                <a:spLocks/>
              </p:cNvSpPr>
              <p:nvPr userDrawn="1"/>
            </p:nvSpPr>
            <p:spPr bwMode="auto">
              <a:xfrm>
                <a:off x="1900"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73" name="Freeform 7065"/>
              <p:cNvSpPr>
                <a:spLocks/>
              </p:cNvSpPr>
              <p:nvPr userDrawn="1"/>
            </p:nvSpPr>
            <p:spPr bwMode="auto">
              <a:xfrm>
                <a:off x="3537"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74" name="Freeform 7066"/>
              <p:cNvSpPr>
                <a:spLocks/>
              </p:cNvSpPr>
              <p:nvPr userDrawn="1"/>
            </p:nvSpPr>
            <p:spPr bwMode="auto">
              <a:xfrm>
                <a:off x="3451"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75" name="Freeform 7067"/>
              <p:cNvSpPr>
                <a:spLocks/>
              </p:cNvSpPr>
              <p:nvPr userDrawn="1"/>
            </p:nvSpPr>
            <p:spPr bwMode="auto">
              <a:xfrm>
                <a:off x="3365"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76" name="Freeform 7068"/>
              <p:cNvSpPr>
                <a:spLocks/>
              </p:cNvSpPr>
              <p:nvPr userDrawn="1"/>
            </p:nvSpPr>
            <p:spPr bwMode="auto">
              <a:xfrm>
                <a:off x="3279" y="367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0077" name="Freeform 7069"/>
              <p:cNvSpPr>
                <a:spLocks/>
              </p:cNvSpPr>
              <p:nvPr userDrawn="1"/>
            </p:nvSpPr>
            <p:spPr bwMode="auto">
              <a:xfrm>
                <a:off x="5692"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78" name="Freeform 7070"/>
              <p:cNvSpPr>
                <a:spLocks/>
              </p:cNvSpPr>
              <p:nvPr userDrawn="1"/>
            </p:nvSpPr>
            <p:spPr bwMode="auto">
              <a:xfrm>
                <a:off x="5606"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79" name="Freeform 7071"/>
              <p:cNvSpPr>
                <a:spLocks/>
              </p:cNvSpPr>
              <p:nvPr userDrawn="1"/>
            </p:nvSpPr>
            <p:spPr bwMode="auto">
              <a:xfrm>
                <a:off x="5519" y="375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080" name="Freeform 7072"/>
              <p:cNvSpPr>
                <a:spLocks/>
              </p:cNvSpPr>
              <p:nvPr userDrawn="1"/>
            </p:nvSpPr>
            <p:spPr bwMode="auto">
              <a:xfrm>
                <a:off x="5433"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81" name="Freeform 7073"/>
              <p:cNvSpPr>
                <a:spLocks/>
              </p:cNvSpPr>
              <p:nvPr userDrawn="1"/>
            </p:nvSpPr>
            <p:spPr bwMode="auto">
              <a:xfrm>
                <a:off x="5347"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82" name="Freeform 7074"/>
              <p:cNvSpPr>
                <a:spLocks/>
              </p:cNvSpPr>
              <p:nvPr userDrawn="1"/>
            </p:nvSpPr>
            <p:spPr bwMode="auto">
              <a:xfrm>
                <a:off x="5261"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83" name="Freeform 7075"/>
              <p:cNvSpPr>
                <a:spLocks/>
              </p:cNvSpPr>
              <p:nvPr userDrawn="1"/>
            </p:nvSpPr>
            <p:spPr bwMode="auto">
              <a:xfrm>
                <a:off x="5175"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84" name="Freeform 7076"/>
              <p:cNvSpPr>
                <a:spLocks/>
              </p:cNvSpPr>
              <p:nvPr userDrawn="1"/>
            </p:nvSpPr>
            <p:spPr bwMode="auto">
              <a:xfrm>
                <a:off x="5089"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85" name="Freeform 7077"/>
              <p:cNvSpPr>
                <a:spLocks/>
              </p:cNvSpPr>
              <p:nvPr userDrawn="1"/>
            </p:nvSpPr>
            <p:spPr bwMode="auto">
              <a:xfrm>
                <a:off x="5002"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86" name="Freeform 7078"/>
              <p:cNvSpPr>
                <a:spLocks/>
              </p:cNvSpPr>
              <p:nvPr userDrawn="1"/>
            </p:nvSpPr>
            <p:spPr bwMode="auto">
              <a:xfrm>
                <a:off x="4916"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87" name="Freeform 7079"/>
              <p:cNvSpPr>
                <a:spLocks/>
              </p:cNvSpPr>
              <p:nvPr userDrawn="1"/>
            </p:nvSpPr>
            <p:spPr bwMode="auto">
              <a:xfrm>
                <a:off x="4830"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88" name="Freeform 7080"/>
              <p:cNvSpPr>
                <a:spLocks/>
              </p:cNvSpPr>
              <p:nvPr userDrawn="1"/>
            </p:nvSpPr>
            <p:spPr bwMode="auto">
              <a:xfrm>
                <a:off x="4744"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89" name="Freeform 7081"/>
              <p:cNvSpPr>
                <a:spLocks/>
              </p:cNvSpPr>
              <p:nvPr userDrawn="1"/>
            </p:nvSpPr>
            <p:spPr bwMode="auto">
              <a:xfrm>
                <a:off x="4658"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90" name="Freeform 7082"/>
              <p:cNvSpPr>
                <a:spLocks/>
              </p:cNvSpPr>
              <p:nvPr userDrawn="1"/>
            </p:nvSpPr>
            <p:spPr bwMode="auto">
              <a:xfrm>
                <a:off x="4571" y="375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091" name="Freeform 7083"/>
              <p:cNvSpPr>
                <a:spLocks/>
              </p:cNvSpPr>
              <p:nvPr userDrawn="1"/>
            </p:nvSpPr>
            <p:spPr bwMode="auto">
              <a:xfrm>
                <a:off x="4485"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92" name="Freeform 7084"/>
              <p:cNvSpPr>
                <a:spLocks/>
              </p:cNvSpPr>
              <p:nvPr userDrawn="1"/>
            </p:nvSpPr>
            <p:spPr bwMode="auto">
              <a:xfrm>
                <a:off x="4399"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93" name="Freeform 7085"/>
              <p:cNvSpPr>
                <a:spLocks/>
              </p:cNvSpPr>
              <p:nvPr userDrawn="1"/>
            </p:nvSpPr>
            <p:spPr bwMode="auto">
              <a:xfrm>
                <a:off x="4313"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94" name="Freeform 7086"/>
              <p:cNvSpPr>
                <a:spLocks/>
              </p:cNvSpPr>
              <p:nvPr userDrawn="1"/>
            </p:nvSpPr>
            <p:spPr bwMode="auto">
              <a:xfrm>
                <a:off x="4227"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95" name="Freeform 7087"/>
              <p:cNvSpPr>
                <a:spLocks/>
              </p:cNvSpPr>
              <p:nvPr userDrawn="1"/>
            </p:nvSpPr>
            <p:spPr bwMode="auto">
              <a:xfrm>
                <a:off x="4141"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96" name="Freeform 7088"/>
              <p:cNvSpPr>
                <a:spLocks/>
              </p:cNvSpPr>
              <p:nvPr userDrawn="1"/>
            </p:nvSpPr>
            <p:spPr bwMode="auto">
              <a:xfrm>
                <a:off x="4054"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97" name="Freeform 7089"/>
              <p:cNvSpPr>
                <a:spLocks/>
              </p:cNvSpPr>
              <p:nvPr userDrawn="1"/>
            </p:nvSpPr>
            <p:spPr bwMode="auto">
              <a:xfrm>
                <a:off x="3968"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98" name="Freeform 7090"/>
              <p:cNvSpPr>
                <a:spLocks/>
              </p:cNvSpPr>
              <p:nvPr userDrawn="1"/>
            </p:nvSpPr>
            <p:spPr bwMode="auto">
              <a:xfrm>
                <a:off x="3882"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099" name="Freeform 7091"/>
              <p:cNvSpPr>
                <a:spLocks/>
              </p:cNvSpPr>
              <p:nvPr userDrawn="1"/>
            </p:nvSpPr>
            <p:spPr bwMode="auto">
              <a:xfrm>
                <a:off x="3796"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00" name="Freeform 7092"/>
              <p:cNvSpPr>
                <a:spLocks/>
              </p:cNvSpPr>
              <p:nvPr userDrawn="1"/>
            </p:nvSpPr>
            <p:spPr bwMode="auto">
              <a:xfrm>
                <a:off x="3710"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01" name="Freeform 7093"/>
              <p:cNvSpPr>
                <a:spLocks/>
              </p:cNvSpPr>
              <p:nvPr userDrawn="1"/>
            </p:nvSpPr>
            <p:spPr bwMode="auto">
              <a:xfrm>
                <a:off x="3623" y="375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102" name="Freeform 7094"/>
              <p:cNvSpPr>
                <a:spLocks/>
              </p:cNvSpPr>
              <p:nvPr userDrawn="1"/>
            </p:nvSpPr>
            <p:spPr bwMode="auto">
              <a:xfrm>
                <a:off x="1814"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03" name="Freeform 7095"/>
              <p:cNvSpPr>
                <a:spLocks/>
              </p:cNvSpPr>
              <p:nvPr userDrawn="1"/>
            </p:nvSpPr>
            <p:spPr bwMode="auto">
              <a:xfrm>
                <a:off x="1727" y="375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104" name="Freeform 7096"/>
              <p:cNvSpPr>
                <a:spLocks/>
              </p:cNvSpPr>
              <p:nvPr userDrawn="1"/>
            </p:nvSpPr>
            <p:spPr bwMode="auto">
              <a:xfrm>
                <a:off x="1641"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05" name="Freeform 7097"/>
              <p:cNvSpPr>
                <a:spLocks/>
              </p:cNvSpPr>
              <p:nvPr userDrawn="1"/>
            </p:nvSpPr>
            <p:spPr bwMode="auto">
              <a:xfrm>
                <a:off x="1555"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06" name="Freeform 7098"/>
              <p:cNvSpPr>
                <a:spLocks/>
              </p:cNvSpPr>
              <p:nvPr userDrawn="1"/>
            </p:nvSpPr>
            <p:spPr bwMode="auto">
              <a:xfrm>
                <a:off x="1469"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07" name="Freeform 7099"/>
              <p:cNvSpPr>
                <a:spLocks/>
              </p:cNvSpPr>
              <p:nvPr userDrawn="1"/>
            </p:nvSpPr>
            <p:spPr bwMode="auto">
              <a:xfrm>
                <a:off x="1383"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08" name="Freeform 7100"/>
              <p:cNvSpPr>
                <a:spLocks/>
              </p:cNvSpPr>
              <p:nvPr userDrawn="1"/>
            </p:nvSpPr>
            <p:spPr bwMode="auto">
              <a:xfrm>
                <a:off x="1297"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09" name="Freeform 7101"/>
              <p:cNvSpPr>
                <a:spLocks/>
              </p:cNvSpPr>
              <p:nvPr userDrawn="1"/>
            </p:nvSpPr>
            <p:spPr bwMode="auto">
              <a:xfrm>
                <a:off x="1210"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10" name="Freeform 7102"/>
              <p:cNvSpPr>
                <a:spLocks/>
              </p:cNvSpPr>
              <p:nvPr userDrawn="1"/>
            </p:nvSpPr>
            <p:spPr bwMode="auto">
              <a:xfrm>
                <a:off x="1124"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11" name="Freeform 7103"/>
              <p:cNvSpPr>
                <a:spLocks/>
              </p:cNvSpPr>
              <p:nvPr userDrawn="1"/>
            </p:nvSpPr>
            <p:spPr bwMode="auto">
              <a:xfrm>
                <a:off x="1038"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12" name="Freeform 7104"/>
              <p:cNvSpPr>
                <a:spLocks/>
              </p:cNvSpPr>
              <p:nvPr userDrawn="1"/>
            </p:nvSpPr>
            <p:spPr bwMode="auto">
              <a:xfrm>
                <a:off x="952"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13" name="Freeform 7105"/>
              <p:cNvSpPr>
                <a:spLocks/>
              </p:cNvSpPr>
              <p:nvPr userDrawn="1"/>
            </p:nvSpPr>
            <p:spPr bwMode="auto">
              <a:xfrm>
                <a:off x="866"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14" name="Freeform 7106"/>
              <p:cNvSpPr>
                <a:spLocks/>
              </p:cNvSpPr>
              <p:nvPr userDrawn="1"/>
            </p:nvSpPr>
            <p:spPr bwMode="auto">
              <a:xfrm>
                <a:off x="779" y="375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115" name="Freeform 7107"/>
              <p:cNvSpPr>
                <a:spLocks/>
              </p:cNvSpPr>
              <p:nvPr userDrawn="1"/>
            </p:nvSpPr>
            <p:spPr bwMode="auto">
              <a:xfrm>
                <a:off x="693"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16" name="Freeform 7108"/>
              <p:cNvSpPr>
                <a:spLocks/>
              </p:cNvSpPr>
              <p:nvPr userDrawn="1"/>
            </p:nvSpPr>
            <p:spPr bwMode="auto">
              <a:xfrm>
                <a:off x="607"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17" name="Freeform 7109"/>
              <p:cNvSpPr>
                <a:spLocks/>
              </p:cNvSpPr>
              <p:nvPr userDrawn="1"/>
            </p:nvSpPr>
            <p:spPr bwMode="auto">
              <a:xfrm>
                <a:off x="521"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18" name="Freeform 7110"/>
              <p:cNvSpPr>
                <a:spLocks/>
              </p:cNvSpPr>
              <p:nvPr userDrawn="1"/>
            </p:nvSpPr>
            <p:spPr bwMode="auto">
              <a:xfrm>
                <a:off x="435"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19" name="Freeform 7111"/>
              <p:cNvSpPr>
                <a:spLocks/>
              </p:cNvSpPr>
              <p:nvPr userDrawn="1"/>
            </p:nvSpPr>
            <p:spPr bwMode="auto">
              <a:xfrm>
                <a:off x="349"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20" name="Freeform 7112"/>
              <p:cNvSpPr>
                <a:spLocks/>
              </p:cNvSpPr>
              <p:nvPr userDrawn="1"/>
            </p:nvSpPr>
            <p:spPr bwMode="auto">
              <a:xfrm>
                <a:off x="262"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21" name="Freeform 7113"/>
              <p:cNvSpPr>
                <a:spLocks/>
              </p:cNvSpPr>
              <p:nvPr userDrawn="1"/>
            </p:nvSpPr>
            <p:spPr bwMode="auto">
              <a:xfrm>
                <a:off x="176"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22" name="Freeform 7114"/>
              <p:cNvSpPr>
                <a:spLocks/>
              </p:cNvSpPr>
              <p:nvPr userDrawn="1"/>
            </p:nvSpPr>
            <p:spPr bwMode="auto">
              <a:xfrm>
                <a:off x="90"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23" name="Freeform 7115"/>
              <p:cNvSpPr>
                <a:spLocks/>
              </p:cNvSpPr>
              <p:nvPr userDrawn="1"/>
            </p:nvSpPr>
            <p:spPr bwMode="auto">
              <a:xfrm>
                <a:off x="7" y="3758"/>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7B7B7B"/>
              </a:solidFill>
              <a:ln w="9525">
                <a:noFill/>
                <a:round/>
                <a:headEnd/>
                <a:tailEnd/>
              </a:ln>
            </p:spPr>
            <p:txBody>
              <a:bodyPr/>
              <a:lstStyle/>
              <a:p>
                <a:endParaRPr lang="nl-NL"/>
              </a:p>
            </p:txBody>
          </p:sp>
          <p:sp>
            <p:nvSpPr>
              <p:cNvPr id="50124" name="Freeform 7116"/>
              <p:cNvSpPr>
                <a:spLocks/>
              </p:cNvSpPr>
              <p:nvPr userDrawn="1"/>
            </p:nvSpPr>
            <p:spPr bwMode="auto">
              <a:xfrm>
                <a:off x="2675" y="375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125" name="Freeform 7117"/>
              <p:cNvSpPr>
                <a:spLocks/>
              </p:cNvSpPr>
              <p:nvPr userDrawn="1"/>
            </p:nvSpPr>
            <p:spPr bwMode="auto">
              <a:xfrm>
                <a:off x="2589"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26" name="Freeform 7118"/>
              <p:cNvSpPr>
                <a:spLocks/>
              </p:cNvSpPr>
              <p:nvPr userDrawn="1"/>
            </p:nvSpPr>
            <p:spPr bwMode="auto">
              <a:xfrm>
                <a:off x="2503"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27" name="Freeform 7119"/>
              <p:cNvSpPr>
                <a:spLocks/>
              </p:cNvSpPr>
              <p:nvPr userDrawn="1"/>
            </p:nvSpPr>
            <p:spPr bwMode="auto">
              <a:xfrm>
                <a:off x="2417"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28" name="Freeform 7120"/>
              <p:cNvSpPr>
                <a:spLocks/>
              </p:cNvSpPr>
              <p:nvPr userDrawn="1"/>
            </p:nvSpPr>
            <p:spPr bwMode="auto">
              <a:xfrm>
                <a:off x="2331"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29" name="Freeform 7121"/>
              <p:cNvSpPr>
                <a:spLocks/>
              </p:cNvSpPr>
              <p:nvPr userDrawn="1"/>
            </p:nvSpPr>
            <p:spPr bwMode="auto">
              <a:xfrm>
                <a:off x="2245"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0" name="Freeform 7122"/>
              <p:cNvSpPr>
                <a:spLocks/>
              </p:cNvSpPr>
              <p:nvPr userDrawn="1"/>
            </p:nvSpPr>
            <p:spPr bwMode="auto">
              <a:xfrm>
                <a:off x="2158"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1" name="Freeform 7123"/>
              <p:cNvSpPr>
                <a:spLocks/>
              </p:cNvSpPr>
              <p:nvPr userDrawn="1"/>
            </p:nvSpPr>
            <p:spPr bwMode="auto">
              <a:xfrm>
                <a:off x="2072"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2" name="Freeform 7124"/>
              <p:cNvSpPr>
                <a:spLocks/>
              </p:cNvSpPr>
              <p:nvPr userDrawn="1"/>
            </p:nvSpPr>
            <p:spPr bwMode="auto">
              <a:xfrm>
                <a:off x="1986"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3" name="Freeform 7125"/>
              <p:cNvSpPr>
                <a:spLocks/>
              </p:cNvSpPr>
              <p:nvPr userDrawn="1"/>
            </p:nvSpPr>
            <p:spPr bwMode="auto">
              <a:xfrm>
                <a:off x="1900"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4" name="Freeform 7126"/>
              <p:cNvSpPr>
                <a:spLocks/>
              </p:cNvSpPr>
              <p:nvPr userDrawn="1"/>
            </p:nvSpPr>
            <p:spPr bwMode="auto">
              <a:xfrm>
                <a:off x="3537"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5" name="Freeform 7127"/>
              <p:cNvSpPr>
                <a:spLocks/>
              </p:cNvSpPr>
              <p:nvPr userDrawn="1"/>
            </p:nvSpPr>
            <p:spPr bwMode="auto">
              <a:xfrm>
                <a:off x="3451"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6" name="Freeform 7128"/>
              <p:cNvSpPr>
                <a:spLocks/>
              </p:cNvSpPr>
              <p:nvPr userDrawn="1"/>
            </p:nvSpPr>
            <p:spPr bwMode="auto">
              <a:xfrm>
                <a:off x="3193"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7" name="Freeform 7129"/>
              <p:cNvSpPr>
                <a:spLocks/>
              </p:cNvSpPr>
              <p:nvPr userDrawn="1"/>
            </p:nvSpPr>
            <p:spPr bwMode="auto">
              <a:xfrm>
                <a:off x="3106"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8" name="Freeform 7130"/>
              <p:cNvSpPr>
                <a:spLocks/>
              </p:cNvSpPr>
              <p:nvPr userDrawn="1"/>
            </p:nvSpPr>
            <p:spPr bwMode="auto">
              <a:xfrm>
                <a:off x="3020"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39" name="Freeform 7131"/>
              <p:cNvSpPr>
                <a:spLocks/>
              </p:cNvSpPr>
              <p:nvPr userDrawn="1"/>
            </p:nvSpPr>
            <p:spPr bwMode="auto">
              <a:xfrm>
                <a:off x="2934"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40" name="Freeform 7132"/>
              <p:cNvSpPr>
                <a:spLocks/>
              </p:cNvSpPr>
              <p:nvPr userDrawn="1"/>
            </p:nvSpPr>
            <p:spPr bwMode="auto">
              <a:xfrm>
                <a:off x="2848"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41" name="Freeform 7133"/>
              <p:cNvSpPr>
                <a:spLocks/>
              </p:cNvSpPr>
              <p:nvPr userDrawn="1"/>
            </p:nvSpPr>
            <p:spPr bwMode="auto">
              <a:xfrm>
                <a:off x="2762"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42" name="Freeform 7134"/>
              <p:cNvSpPr>
                <a:spLocks/>
              </p:cNvSpPr>
              <p:nvPr userDrawn="1"/>
            </p:nvSpPr>
            <p:spPr bwMode="auto">
              <a:xfrm>
                <a:off x="3365"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43" name="Freeform 7135"/>
              <p:cNvSpPr>
                <a:spLocks/>
              </p:cNvSpPr>
              <p:nvPr userDrawn="1"/>
            </p:nvSpPr>
            <p:spPr bwMode="auto">
              <a:xfrm>
                <a:off x="3279" y="375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44" name="Freeform 7136"/>
              <p:cNvSpPr>
                <a:spLocks/>
              </p:cNvSpPr>
              <p:nvPr userDrawn="1"/>
            </p:nvSpPr>
            <p:spPr bwMode="auto">
              <a:xfrm>
                <a:off x="5692"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45" name="Freeform 7137"/>
              <p:cNvSpPr>
                <a:spLocks/>
              </p:cNvSpPr>
              <p:nvPr userDrawn="1"/>
            </p:nvSpPr>
            <p:spPr bwMode="auto">
              <a:xfrm>
                <a:off x="5606"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46" name="Freeform 7138"/>
              <p:cNvSpPr>
                <a:spLocks/>
              </p:cNvSpPr>
              <p:nvPr userDrawn="1"/>
            </p:nvSpPr>
            <p:spPr bwMode="auto">
              <a:xfrm>
                <a:off x="5519" y="384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147" name="Freeform 7139"/>
              <p:cNvSpPr>
                <a:spLocks/>
              </p:cNvSpPr>
              <p:nvPr userDrawn="1"/>
            </p:nvSpPr>
            <p:spPr bwMode="auto">
              <a:xfrm>
                <a:off x="5433"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48" name="Freeform 7140"/>
              <p:cNvSpPr>
                <a:spLocks/>
              </p:cNvSpPr>
              <p:nvPr userDrawn="1"/>
            </p:nvSpPr>
            <p:spPr bwMode="auto">
              <a:xfrm>
                <a:off x="5347"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49" name="Freeform 7141"/>
              <p:cNvSpPr>
                <a:spLocks/>
              </p:cNvSpPr>
              <p:nvPr userDrawn="1"/>
            </p:nvSpPr>
            <p:spPr bwMode="auto">
              <a:xfrm>
                <a:off x="5261"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50" name="Freeform 7142"/>
              <p:cNvSpPr>
                <a:spLocks/>
              </p:cNvSpPr>
              <p:nvPr userDrawn="1"/>
            </p:nvSpPr>
            <p:spPr bwMode="auto">
              <a:xfrm>
                <a:off x="5175"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51" name="Freeform 7143"/>
              <p:cNvSpPr>
                <a:spLocks/>
              </p:cNvSpPr>
              <p:nvPr userDrawn="1"/>
            </p:nvSpPr>
            <p:spPr bwMode="auto">
              <a:xfrm>
                <a:off x="5089"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52" name="Freeform 7144"/>
              <p:cNvSpPr>
                <a:spLocks/>
              </p:cNvSpPr>
              <p:nvPr userDrawn="1"/>
            </p:nvSpPr>
            <p:spPr bwMode="auto">
              <a:xfrm>
                <a:off x="5002"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53" name="Freeform 7145"/>
              <p:cNvSpPr>
                <a:spLocks/>
              </p:cNvSpPr>
              <p:nvPr userDrawn="1"/>
            </p:nvSpPr>
            <p:spPr bwMode="auto">
              <a:xfrm>
                <a:off x="4916"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54" name="Freeform 7146"/>
              <p:cNvSpPr>
                <a:spLocks/>
              </p:cNvSpPr>
              <p:nvPr userDrawn="1"/>
            </p:nvSpPr>
            <p:spPr bwMode="auto">
              <a:xfrm>
                <a:off x="4830"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55" name="Freeform 7147"/>
              <p:cNvSpPr>
                <a:spLocks/>
              </p:cNvSpPr>
              <p:nvPr userDrawn="1"/>
            </p:nvSpPr>
            <p:spPr bwMode="auto">
              <a:xfrm>
                <a:off x="4744"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56" name="Freeform 7148"/>
              <p:cNvSpPr>
                <a:spLocks/>
              </p:cNvSpPr>
              <p:nvPr userDrawn="1"/>
            </p:nvSpPr>
            <p:spPr bwMode="auto">
              <a:xfrm>
                <a:off x="4658"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57" name="Freeform 7149"/>
              <p:cNvSpPr>
                <a:spLocks/>
              </p:cNvSpPr>
              <p:nvPr userDrawn="1"/>
            </p:nvSpPr>
            <p:spPr bwMode="auto">
              <a:xfrm>
                <a:off x="4571" y="384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158" name="Freeform 7150"/>
              <p:cNvSpPr>
                <a:spLocks/>
              </p:cNvSpPr>
              <p:nvPr userDrawn="1"/>
            </p:nvSpPr>
            <p:spPr bwMode="auto">
              <a:xfrm>
                <a:off x="4485"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59" name="Freeform 7151"/>
              <p:cNvSpPr>
                <a:spLocks/>
              </p:cNvSpPr>
              <p:nvPr userDrawn="1"/>
            </p:nvSpPr>
            <p:spPr bwMode="auto">
              <a:xfrm>
                <a:off x="4399"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60" name="Freeform 7152"/>
              <p:cNvSpPr>
                <a:spLocks/>
              </p:cNvSpPr>
              <p:nvPr userDrawn="1"/>
            </p:nvSpPr>
            <p:spPr bwMode="auto">
              <a:xfrm>
                <a:off x="4313"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61" name="Freeform 7153"/>
              <p:cNvSpPr>
                <a:spLocks/>
              </p:cNvSpPr>
              <p:nvPr userDrawn="1"/>
            </p:nvSpPr>
            <p:spPr bwMode="auto">
              <a:xfrm>
                <a:off x="4227"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62" name="Freeform 7154"/>
              <p:cNvSpPr>
                <a:spLocks/>
              </p:cNvSpPr>
              <p:nvPr userDrawn="1"/>
            </p:nvSpPr>
            <p:spPr bwMode="auto">
              <a:xfrm>
                <a:off x="4141"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63" name="Freeform 7155"/>
              <p:cNvSpPr>
                <a:spLocks/>
              </p:cNvSpPr>
              <p:nvPr userDrawn="1"/>
            </p:nvSpPr>
            <p:spPr bwMode="auto">
              <a:xfrm>
                <a:off x="4054"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64" name="Freeform 7156"/>
              <p:cNvSpPr>
                <a:spLocks/>
              </p:cNvSpPr>
              <p:nvPr userDrawn="1"/>
            </p:nvSpPr>
            <p:spPr bwMode="auto">
              <a:xfrm>
                <a:off x="3968"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65" name="Freeform 7157"/>
              <p:cNvSpPr>
                <a:spLocks/>
              </p:cNvSpPr>
              <p:nvPr userDrawn="1"/>
            </p:nvSpPr>
            <p:spPr bwMode="auto">
              <a:xfrm>
                <a:off x="3882"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66" name="Freeform 7158"/>
              <p:cNvSpPr>
                <a:spLocks/>
              </p:cNvSpPr>
              <p:nvPr userDrawn="1"/>
            </p:nvSpPr>
            <p:spPr bwMode="auto">
              <a:xfrm>
                <a:off x="3796"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67" name="Freeform 7159"/>
              <p:cNvSpPr>
                <a:spLocks/>
              </p:cNvSpPr>
              <p:nvPr userDrawn="1"/>
            </p:nvSpPr>
            <p:spPr bwMode="auto">
              <a:xfrm>
                <a:off x="3710"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68" name="Freeform 7160"/>
              <p:cNvSpPr>
                <a:spLocks/>
              </p:cNvSpPr>
              <p:nvPr userDrawn="1"/>
            </p:nvSpPr>
            <p:spPr bwMode="auto">
              <a:xfrm>
                <a:off x="3623" y="384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169" name="Freeform 7161"/>
              <p:cNvSpPr>
                <a:spLocks/>
              </p:cNvSpPr>
              <p:nvPr userDrawn="1"/>
            </p:nvSpPr>
            <p:spPr bwMode="auto">
              <a:xfrm>
                <a:off x="1814"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70" name="Freeform 7162"/>
              <p:cNvSpPr>
                <a:spLocks/>
              </p:cNvSpPr>
              <p:nvPr userDrawn="1"/>
            </p:nvSpPr>
            <p:spPr bwMode="auto">
              <a:xfrm>
                <a:off x="1727" y="384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0171" name="Freeform 7163"/>
              <p:cNvSpPr>
                <a:spLocks/>
              </p:cNvSpPr>
              <p:nvPr userDrawn="1"/>
            </p:nvSpPr>
            <p:spPr bwMode="auto">
              <a:xfrm>
                <a:off x="1641"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72" name="Freeform 7164"/>
              <p:cNvSpPr>
                <a:spLocks/>
              </p:cNvSpPr>
              <p:nvPr userDrawn="1"/>
            </p:nvSpPr>
            <p:spPr bwMode="auto">
              <a:xfrm>
                <a:off x="1555"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73" name="Freeform 7165"/>
              <p:cNvSpPr>
                <a:spLocks/>
              </p:cNvSpPr>
              <p:nvPr userDrawn="1"/>
            </p:nvSpPr>
            <p:spPr bwMode="auto">
              <a:xfrm>
                <a:off x="1469"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74" name="Freeform 7166"/>
              <p:cNvSpPr>
                <a:spLocks/>
              </p:cNvSpPr>
              <p:nvPr userDrawn="1"/>
            </p:nvSpPr>
            <p:spPr bwMode="auto">
              <a:xfrm>
                <a:off x="1383"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0175" name="Freeform 7167"/>
              <p:cNvSpPr>
                <a:spLocks/>
              </p:cNvSpPr>
              <p:nvPr userDrawn="1"/>
            </p:nvSpPr>
            <p:spPr bwMode="auto">
              <a:xfrm>
                <a:off x="1297"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00" name="Freeform 7168"/>
              <p:cNvSpPr>
                <a:spLocks/>
              </p:cNvSpPr>
              <p:nvPr userDrawn="1"/>
            </p:nvSpPr>
            <p:spPr bwMode="auto">
              <a:xfrm>
                <a:off x="1210"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01" name="Freeform 7169"/>
              <p:cNvSpPr>
                <a:spLocks/>
              </p:cNvSpPr>
              <p:nvPr userDrawn="1"/>
            </p:nvSpPr>
            <p:spPr bwMode="auto">
              <a:xfrm>
                <a:off x="1124"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02" name="Freeform 7170"/>
              <p:cNvSpPr>
                <a:spLocks/>
              </p:cNvSpPr>
              <p:nvPr userDrawn="1"/>
            </p:nvSpPr>
            <p:spPr bwMode="auto">
              <a:xfrm>
                <a:off x="1038"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03" name="Freeform 7171"/>
              <p:cNvSpPr>
                <a:spLocks/>
              </p:cNvSpPr>
              <p:nvPr userDrawn="1"/>
            </p:nvSpPr>
            <p:spPr bwMode="auto">
              <a:xfrm>
                <a:off x="952"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04" name="Freeform 7172"/>
              <p:cNvSpPr>
                <a:spLocks/>
              </p:cNvSpPr>
              <p:nvPr userDrawn="1"/>
            </p:nvSpPr>
            <p:spPr bwMode="auto">
              <a:xfrm>
                <a:off x="866"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05" name="Freeform 7173"/>
              <p:cNvSpPr>
                <a:spLocks/>
              </p:cNvSpPr>
              <p:nvPr userDrawn="1"/>
            </p:nvSpPr>
            <p:spPr bwMode="auto">
              <a:xfrm>
                <a:off x="779" y="384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1206" name="Freeform 7174"/>
              <p:cNvSpPr>
                <a:spLocks/>
              </p:cNvSpPr>
              <p:nvPr userDrawn="1"/>
            </p:nvSpPr>
            <p:spPr bwMode="auto">
              <a:xfrm>
                <a:off x="693"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07" name="Freeform 7175"/>
              <p:cNvSpPr>
                <a:spLocks/>
              </p:cNvSpPr>
              <p:nvPr userDrawn="1"/>
            </p:nvSpPr>
            <p:spPr bwMode="auto">
              <a:xfrm>
                <a:off x="607"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08" name="Freeform 7176"/>
              <p:cNvSpPr>
                <a:spLocks/>
              </p:cNvSpPr>
              <p:nvPr userDrawn="1"/>
            </p:nvSpPr>
            <p:spPr bwMode="auto">
              <a:xfrm>
                <a:off x="521"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09" name="Freeform 7177"/>
              <p:cNvSpPr>
                <a:spLocks/>
              </p:cNvSpPr>
              <p:nvPr userDrawn="1"/>
            </p:nvSpPr>
            <p:spPr bwMode="auto">
              <a:xfrm>
                <a:off x="435"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10" name="Freeform 7178"/>
              <p:cNvSpPr>
                <a:spLocks/>
              </p:cNvSpPr>
              <p:nvPr userDrawn="1"/>
            </p:nvSpPr>
            <p:spPr bwMode="auto">
              <a:xfrm>
                <a:off x="349"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11" name="Freeform 7179"/>
              <p:cNvSpPr>
                <a:spLocks/>
              </p:cNvSpPr>
              <p:nvPr userDrawn="1"/>
            </p:nvSpPr>
            <p:spPr bwMode="auto">
              <a:xfrm>
                <a:off x="262"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12" name="Freeform 7180"/>
              <p:cNvSpPr>
                <a:spLocks/>
              </p:cNvSpPr>
              <p:nvPr userDrawn="1"/>
            </p:nvSpPr>
            <p:spPr bwMode="auto">
              <a:xfrm>
                <a:off x="176"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13" name="Freeform 7181"/>
              <p:cNvSpPr>
                <a:spLocks/>
              </p:cNvSpPr>
              <p:nvPr userDrawn="1"/>
            </p:nvSpPr>
            <p:spPr bwMode="auto">
              <a:xfrm>
                <a:off x="90"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14" name="Freeform 7182"/>
              <p:cNvSpPr>
                <a:spLocks/>
              </p:cNvSpPr>
              <p:nvPr userDrawn="1"/>
            </p:nvSpPr>
            <p:spPr bwMode="auto">
              <a:xfrm>
                <a:off x="7" y="3844"/>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7B7B7B"/>
              </a:solidFill>
              <a:ln w="9525">
                <a:noFill/>
                <a:round/>
                <a:headEnd/>
                <a:tailEnd/>
              </a:ln>
            </p:spPr>
            <p:txBody>
              <a:bodyPr/>
              <a:lstStyle/>
              <a:p>
                <a:endParaRPr lang="nl-NL"/>
              </a:p>
            </p:txBody>
          </p:sp>
          <p:sp>
            <p:nvSpPr>
              <p:cNvPr id="51215" name="Freeform 7183"/>
              <p:cNvSpPr>
                <a:spLocks/>
              </p:cNvSpPr>
              <p:nvPr userDrawn="1"/>
            </p:nvSpPr>
            <p:spPr bwMode="auto">
              <a:xfrm>
                <a:off x="1900"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16" name="Freeform 7184"/>
              <p:cNvSpPr>
                <a:spLocks/>
              </p:cNvSpPr>
              <p:nvPr userDrawn="1"/>
            </p:nvSpPr>
            <p:spPr bwMode="auto">
              <a:xfrm>
                <a:off x="3537"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17" name="Freeform 7185"/>
              <p:cNvSpPr>
                <a:spLocks/>
              </p:cNvSpPr>
              <p:nvPr userDrawn="1"/>
            </p:nvSpPr>
            <p:spPr bwMode="auto">
              <a:xfrm>
                <a:off x="3451"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218" name="Freeform 7186"/>
              <p:cNvSpPr>
                <a:spLocks/>
              </p:cNvSpPr>
              <p:nvPr userDrawn="1"/>
            </p:nvSpPr>
            <p:spPr bwMode="auto">
              <a:xfrm>
                <a:off x="3193"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19" name="Freeform 7187"/>
              <p:cNvSpPr>
                <a:spLocks/>
              </p:cNvSpPr>
              <p:nvPr userDrawn="1"/>
            </p:nvSpPr>
            <p:spPr bwMode="auto">
              <a:xfrm>
                <a:off x="3106"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20" name="Freeform 7188"/>
              <p:cNvSpPr>
                <a:spLocks/>
              </p:cNvSpPr>
              <p:nvPr userDrawn="1"/>
            </p:nvSpPr>
            <p:spPr bwMode="auto">
              <a:xfrm>
                <a:off x="3020"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21" name="Freeform 7189"/>
              <p:cNvSpPr>
                <a:spLocks/>
              </p:cNvSpPr>
              <p:nvPr userDrawn="1"/>
            </p:nvSpPr>
            <p:spPr bwMode="auto">
              <a:xfrm>
                <a:off x="2934"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22" name="Freeform 7190"/>
              <p:cNvSpPr>
                <a:spLocks/>
              </p:cNvSpPr>
              <p:nvPr userDrawn="1"/>
            </p:nvSpPr>
            <p:spPr bwMode="auto">
              <a:xfrm>
                <a:off x="2848"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23" name="Freeform 7191"/>
              <p:cNvSpPr>
                <a:spLocks/>
              </p:cNvSpPr>
              <p:nvPr userDrawn="1"/>
            </p:nvSpPr>
            <p:spPr bwMode="auto">
              <a:xfrm>
                <a:off x="2762"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24" name="Freeform 7192"/>
              <p:cNvSpPr>
                <a:spLocks/>
              </p:cNvSpPr>
              <p:nvPr userDrawn="1"/>
            </p:nvSpPr>
            <p:spPr bwMode="auto">
              <a:xfrm>
                <a:off x="2675" y="384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B0B0B0"/>
              </a:solidFill>
              <a:ln w="9525">
                <a:noFill/>
                <a:round/>
                <a:headEnd/>
                <a:tailEnd/>
              </a:ln>
            </p:spPr>
            <p:txBody>
              <a:bodyPr/>
              <a:lstStyle/>
              <a:p>
                <a:endParaRPr lang="nl-NL"/>
              </a:p>
            </p:txBody>
          </p:sp>
          <p:sp>
            <p:nvSpPr>
              <p:cNvPr id="51225" name="Freeform 7193"/>
              <p:cNvSpPr>
                <a:spLocks/>
              </p:cNvSpPr>
              <p:nvPr userDrawn="1"/>
            </p:nvSpPr>
            <p:spPr bwMode="auto">
              <a:xfrm>
                <a:off x="2589"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26" name="Freeform 7194"/>
              <p:cNvSpPr>
                <a:spLocks/>
              </p:cNvSpPr>
              <p:nvPr userDrawn="1"/>
            </p:nvSpPr>
            <p:spPr bwMode="auto">
              <a:xfrm>
                <a:off x="2503"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27" name="Freeform 7195"/>
              <p:cNvSpPr>
                <a:spLocks/>
              </p:cNvSpPr>
              <p:nvPr userDrawn="1"/>
            </p:nvSpPr>
            <p:spPr bwMode="auto">
              <a:xfrm>
                <a:off x="2417"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28" name="Freeform 7196"/>
              <p:cNvSpPr>
                <a:spLocks/>
              </p:cNvSpPr>
              <p:nvPr userDrawn="1"/>
            </p:nvSpPr>
            <p:spPr bwMode="auto">
              <a:xfrm>
                <a:off x="2331"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29" name="Freeform 7197"/>
              <p:cNvSpPr>
                <a:spLocks/>
              </p:cNvSpPr>
              <p:nvPr userDrawn="1"/>
            </p:nvSpPr>
            <p:spPr bwMode="auto">
              <a:xfrm>
                <a:off x="2245"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30" name="Freeform 7198"/>
              <p:cNvSpPr>
                <a:spLocks/>
              </p:cNvSpPr>
              <p:nvPr userDrawn="1"/>
            </p:nvSpPr>
            <p:spPr bwMode="auto">
              <a:xfrm>
                <a:off x="2158"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31" name="Freeform 7199"/>
              <p:cNvSpPr>
                <a:spLocks/>
              </p:cNvSpPr>
              <p:nvPr userDrawn="1"/>
            </p:nvSpPr>
            <p:spPr bwMode="auto">
              <a:xfrm>
                <a:off x="2072"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32" name="Freeform 7200"/>
              <p:cNvSpPr>
                <a:spLocks/>
              </p:cNvSpPr>
              <p:nvPr userDrawn="1"/>
            </p:nvSpPr>
            <p:spPr bwMode="auto">
              <a:xfrm>
                <a:off x="1986"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33" name="Freeform 7201"/>
              <p:cNvSpPr>
                <a:spLocks/>
              </p:cNvSpPr>
              <p:nvPr userDrawn="1"/>
            </p:nvSpPr>
            <p:spPr bwMode="auto">
              <a:xfrm>
                <a:off x="3365"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34" name="Freeform 7202"/>
              <p:cNvSpPr>
                <a:spLocks/>
              </p:cNvSpPr>
              <p:nvPr userDrawn="1"/>
            </p:nvSpPr>
            <p:spPr bwMode="auto">
              <a:xfrm>
                <a:off x="3279" y="384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B0B0B0"/>
              </a:solidFill>
              <a:ln w="9525">
                <a:noFill/>
                <a:round/>
                <a:headEnd/>
                <a:tailEnd/>
              </a:ln>
            </p:spPr>
            <p:txBody>
              <a:bodyPr/>
              <a:lstStyle/>
              <a:p>
                <a:endParaRPr lang="nl-NL"/>
              </a:p>
            </p:txBody>
          </p:sp>
          <p:sp>
            <p:nvSpPr>
              <p:cNvPr id="51235" name="Freeform 7203"/>
              <p:cNvSpPr>
                <a:spLocks/>
              </p:cNvSpPr>
              <p:nvPr userDrawn="1"/>
            </p:nvSpPr>
            <p:spPr bwMode="auto">
              <a:xfrm>
                <a:off x="5692"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36" name="Freeform 7204"/>
              <p:cNvSpPr>
                <a:spLocks/>
              </p:cNvSpPr>
              <p:nvPr userDrawn="1"/>
            </p:nvSpPr>
            <p:spPr bwMode="auto">
              <a:xfrm>
                <a:off x="5606"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37" name="Freeform 7205"/>
              <p:cNvSpPr>
                <a:spLocks/>
              </p:cNvSpPr>
              <p:nvPr userDrawn="1"/>
            </p:nvSpPr>
            <p:spPr bwMode="auto">
              <a:xfrm>
                <a:off x="5519" y="3930"/>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505050"/>
              </a:solidFill>
              <a:ln w="9525">
                <a:noFill/>
                <a:round/>
                <a:headEnd/>
                <a:tailEnd/>
              </a:ln>
            </p:spPr>
            <p:txBody>
              <a:bodyPr/>
              <a:lstStyle/>
              <a:p>
                <a:endParaRPr lang="nl-NL"/>
              </a:p>
            </p:txBody>
          </p:sp>
          <p:sp>
            <p:nvSpPr>
              <p:cNvPr id="51238" name="Freeform 7206"/>
              <p:cNvSpPr>
                <a:spLocks/>
              </p:cNvSpPr>
              <p:nvPr userDrawn="1"/>
            </p:nvSpPr>
            <p:spPr bwMode="auto">
              <a:xfrm>
                <a:off x="5433"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39" name="Freeform 7207"/>
              <p:cNvSpPr>
                <a:spLocks/>
              </p:cNvSpPr>
              <p:nvPr userDrawn="1"/>
            </p:nvSpPr>
            <p:spPr bwMode="auto">
              <a:xfrm>
                <a:off x="5347"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40" name="Freeform 7208"/>
              <p:cNvSpPr>
                <a:spLocks/>
              </p:cNvSpPr>
              <p:nvPr userDrawn="1"/>
            </p:nvSpPr>
            <p:spPr bwMode="auto">
              <a:xfrm>
                <a:off x="5261"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41" name="Freeform 7209"/>
              <p:cNvSpPr>
                <a:spLocks/>
              </p:cNvSpPr>
              <p:nvPr userDrawn="1"/>
            </p:nvSpPr>
            <p:spPr bwMode="auto">
              <a:xfrm>
                <a:off x="5175"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42" name="Freeform 7210"/>
              <p:cNvSpPr>
                <a:spLocks/>
              </p:cNvSpPr>
              <p:nvPr userDrawn="1"/>
            </p:nvSpPr>
            <p:spPr bwMode="auto">
              <a:xfrm>
                <a:off x="5089"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43" name="Freeform 7211"/>
              <p:cNvSpPr>
                <a:spLocks/>
              </p:cNvSpPr>
              <p:nvPr userDrawn="1"/>
            </p:nvSpPr>
            <p:spPr bwMode="auto">
              <a:xfrm>
                <a:off x="5002"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44" name="Freeform 7212"/>
              <p:cNvSpPr>
                <a:spLocks/>
              </p:cNvSpPr>
              <p:nvPr userDrawn="1"/>
            </p:nvSpPr>
            <p:spPr bwMode="auto">
              <a:xfrm>
                <a:off x="4916"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45" name="Freeform 7213"/>
              <p:cNvSpPr>
                <a:spLocks/>
              </p:cNvSpPr>
              <p:nvPr userDrawn="1"/>
            </p:nvSpPr>
            <p:spPr bwMode="auto">
              <a:xfrm>
                <a:off x="4830"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46" name="Freeform 7214"/>
              <p:cNvSpPr>
                <a:spLocks/>
              </p:cNvSpPr>
              <p:nvPr userDrawn="1"/>
            </p:nvSpPr>
            <p:spPr bwMode="auto">
              <a:xfrm>
                <a:off x="4744"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47" name="Freeform 7215"/>
              <p:cNvSpPr>
                <a:spLocks/>
              </p:cNvSpPr>
              <p:nvPr userDrawn="1"/>
            </p:nvSpPr>
            <p:spPr bwMode="auto">
              <a:xfrm>
                <a:off x="4658"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48" name="Freeform 7216"/>
              <p:cNvSpPr>
                <a:spLocks/>
              </p:cNvSpPr>
              <p:nvPr userDrawn="1"/>
            </p:nvSpPr>
            <p:spPr bwMode="auto">
              <a:xfrm>
                <a:off x="4571" y="3930"/>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505050"/>
              </a:solidFill>
              <a:ln w="9525">
                <a:noFill/>
                <a:round/>
                <a:headEnd/>
                <a:tailEnd/>
              </a:ln>
            </p:spPr>
            <p:txBody>
              <a:bodyPr/>
              <a:lstStyle/>
              <a:p>
                <a:endParaRPr lang="nl-NL"/>
              </a:p>
            </p:txBody>
          </p:sp>
          <p:sp>
            <p:nvSpPr>
              <p:cNvPr id="51249" name="Freeform 7217"/>
              <p:cNvSpPr>
                <a:spLocks/>
              </p:cNvSpPr>
              <p:nvPr userDrawn="1"/>
            </p:nvSpPr>
            <p:spPr bwMode="auto">
              <a:xfrm>
                <a:off x="4485"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0" name="Freeform 7218"/>
              <p:cNvSpPr>
                <a:spLocks/>
              </p:cNvSpPr>
              <p:nvPr userDrawn="1"/>
            </p:nvSpPr>
            <p:spPr bwMode="auto">
              <a:xfrm>
                <a:off x="4399"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1" name="Freeform 7219"/>
              <p:cNvSpPr>
                <a:spLocks/>
              </p:cNvSpPr>
              <p:nvPr userDrawn="1"/>
            </p:nvSpPr>
            <p:spPr bwMode="auto">
              <a:xfrm>
                <a:off x="4313"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2" name="Freeform 7220"/>
              <p:cNvSpPr>
                <a:spLocks/>
              </p:cNvSpPr>
              <p:nvPr userDrawn="1"/>
            </p:nvSpPr>
            <p:spPr bwMode="auto">
              <a:xfrm>
                <a:off x="4227"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3" name="Freeform 7221"/>
              <p:cNvSpPr>
                <a:spLocks/>
              </p:cNvSpPr>
              <p:nvPr userDrawn="1"/>
            </p:nvSpPr>
            <p:spPr bwMode="auto">
              <a:xfrm>
                <a:off x="4141"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4" name="Freeform 7222"/>
              <p:cNvSpPr>
                <a:spLocks/>
              </p:cNvSpPr>
              <p:nvPr userDrawn="1"/>
            </p:nvSpPr>
            <p:spPr bwMode="auto">
              <a:xfrm>
                <a:off x="4054"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5" name="Freeform 7223"/>
              <p:cNvSpPr>
                <a:spLocks/>
              </p:cNvSpPr>
              <p:nvPr userDrawn="1"/>
            </p:nvSpPr>
            <p:spPr bwMode="auto">
              <a:xfrm>
                <a:off x="3968"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6" name="Freeform 7224"/>
              <p:cNvSpPr>
                <a:spLocks/>
              </p:cNvSpPr>
              <p:nvPr userDrawn="1"/>
            </p:nvSpPr>
            <p:spPr bwMode="auto">
              <a:xfrm>
                <a:off x="3882"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7" name="Freeform 7225"/>
              <p:cNvSpPr>
                <a:spLocks/>
              </p:cNvSpPr>
              <p:nvPr userDrawn="1"/>
            </p:nvSpPr>
            <p:spPr bwMode="auto">
              <a:xfrm>
                <a:off x="3796"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8" name="Freeform 7226"/>
              <p:cNvSpPr>
                <a:spLocks/>
              </p:cNvSpPr>
              <p:nvPr userDrawn="1"/>
            </p:nvSpPr>
            <p:spPr bwMode="auto">
              <a:xfrm>
                <a:off x="3710"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59" name="Freeform 7227"/>
              <p:cNvSpPr>
                <a:spLocks/>
              </p:cNvSpPr>
              <p:nvPr userDrawn="1"/>
            </p:nvSpPr>
            <p:spPr bwMode="auto">
              <a:xfrm>
                <a:off x="3623" y="3930"/>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505050"/>
              </a:solidFill>
              <a:ln w="9525">
                <a:noFill/>
                <a:round/>
                <a:headEnd/>
                <a:tailEnd/>
              </a:ln>
            </p:spPr>
            <p:txBody>
              <a:bodyPr/>
              <a:lstStyle/>
              <a:p>
                <a:endParaRPr lang="nl-NL"/>
              </a:p>
            </p:txBody>
          </p:sp>
          <p:sp>
            <p:nvSpPr>
              <p:cNvPr id="51260" name="Freeform 7228"/>
              <p:cNvSpPr>
                <a:spLocks/>
              </p:cNvSpPr>
              <p:nvPr userDrawn="1"/>
            </p:nvSpPr>
            <p:spPr bwMode="auto">
              <a:xfrm>
                <a:off x="1814"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61" name="Freeform 7229"/>
              <p:cNvSpPr>
                <a:spLocks/>
              </p:cNvSpPr>
              <p:nvPr userDrawn="1"/>
            </p:nvSpPr>
            <p:spPr bwMode="auto">
              <a:xfrm>
                <a:off x="1727" y="3930"/>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505050"/>
              </a:solidFill>
              <a:ln w="9525">
                <a:noFill/>
                <a:round/>
                <a:headEnd/>
                <a:tailEnd/>
              </a:ln>
            </p:spPr>
            <p:txBody>
              <a:bodyPr/>
              <a:lstStyle/>
              <a:p>
                <a:endParaRPr lang="nl-NL"/>
              </a:p>
            </p:txBody>
          </p:sp>
          <p:sp>
            <p:nvSpPr>
              <p:cNvPr id="51262" name="Freeform 7230"/>
              <p:cNvSpPr>
                <a:spLocks/>
              </p:cNvSpPr>
              <p:nvPr userDrawn="1"/>
            </p:nvSpPr>
            <p:spPr bwMode="auto">
              <a:xfrm>
                <a:off x="1641"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63" name="Freeform 7231"/>
              <p:cNvSpPr>
                <a:spLocks/>
              </p:cNvSpPr>
              <p:nvPr userDrawn="1"/>
            </p:nvSpPr>
            <p:spPr bwMode="auto">
              <a:xfrm>
                <a:off x="1555"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64" name="Freeform 7232"/>
              <p:cNvSpPr>
                <a:spLocks/>
              </p:cNvSpPr>
              <p:nvPr userDrawn="1"/>
            </p:nvSpPr>
            <p:spPr bwMode="auto">
              <a:xfrm>
                <a:off x="1469"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65" name="Freeform 7233"/>
              <p:cNvSpPr>
                <a:spLocks/>
              </p:cNvSpPr>
              <p:nvPr userDrawn="1"/>
            </p:nvSpPr>
            <p:spPr bwMode="auto">
              <a:xfrm>
                <a:off x="1383"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66" name="Freeform 7234"/>
              <p:cNvSpPr>
                <a:spLocks/>
              </p:cNvSpPr>
              <p:nvPr userDrawn="1"/>
            </p:nvSpPr>
            <p:spPr bwMode="auto">
              <a:xfrm>
                <a:off x="1297"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67" name="Freeform 7235"/>
              <p:cNvSpPr>
                <a:spLocks/>
              </p:cNvSpPr>
              <p:nvPr userDrawn="1"/>
            </p:nvSpPr>
            <p:spPr bwMode="auto">
              <a:xfrm>
                <a:off x="1210"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68" name="Freeform 7236"/>
              <p:cNvSpPr>
                <a:spLocks/>
              </p:cNvSpPr>
              <p:nvPr userDrawn="1"/>
            </p:nvSpPr>
            <p:spPr bwMode="auto">
              <a:xfrm>
                <a:off x="1124"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69" name="Freeform 7237"/>
              <p:cNvSpPr>
                <a:spLocks/>
              </p:cNvSpPr>
              <p:nvPr userDrawn="1"/>
            </p:nvSpPr>
            <p:spPr bwMode="auto">
              <a:xfrm>
                <a:off x="1038"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70" name="Freeform 7238"/>
              <p:cNvSpPr>
                <a:spLocks/>
              </p:cNvSpPr>
              <p:nvPr userDrawn="1"/>
            </p:nvSpPr>
            <p:spPr bwMode="auto">
              <a:xfrm>
                <a:off x="952"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71" name="Freeform 7239"/>
              <p:cNvSpPr>
                <a:spLocks/>
              </p:cNvSpPr>
              <p:nvPr userDrawn="1"/>
            </p:nvSpPr>
            <p:spPr bwMode="auto">
              <a:xfrm>
                <a:off x="866"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72" name="Freeform 7240"/>
              <p:cNvSpPr>
                <a:spLocks/>
              </p:cNvSpPr>
              <p:nvPr userDrawn="1"/>
            </p:nvSpPr>
            <p:spPr bwMode="auto">
              <a:xfrm>
                <a:off x="779" y="3930"/>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505050"/>
              </a:solidFill>
              <a:ln w="9525">
                <a:noFill/>
                <a:round/>
                <a:headEnd/>
                <a:tailEnd/>
              </a:ln>
            </p:spPr>
            <p:txBody>
              <a:bodyPr/>
              <a:lstStyle/>
              <a:p>
                <a:endParaRPr lang="nl-NL"/>
              </a:p>
            </p:txBody>
          </p:sp>
          <p:sp>
            <p:nvSpPr>
              <p:cNvPr id="51273" name="Freeform 7241"/>
              <p:cNvSpPr>
                <a:spLocks/>
              </p:cNvSpPr>
              <p:nvPr userDrawn="1"/>
            </p:nvSpPr>
            <p:spPr bwMode="auto">
              <a:xfrm>
                <a:off x="693"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74" name="Freeform 7242"/>
              <p:cNvSpPr>
                <a:spLocks/>
              </p:cNvSpPr>
              <p:nvPr userDrawn="1"/>
            </p:nvSpPr>
            <p:spPr bwMode="auto">
              <a:xfrm>
                <a:off x="607"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75" name="Freeform 7243"/>
              <p:cNvSpPr>
                <a:spLocks/>
              </p:cNvSpPr>
              <p:nvPr userDrawn="1"/>
            </p:nvSpPr>
            <p:spPr bwMode="auto">
              <a:xfrm>
                <a:off x="521"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76" name="Freeform 7244"/>
              <p:cNvSpPr>
                <a:spLocks/>
              </p:cNvSpPr>
              <p:nvPr userDrawn="1"/>
            </p:nvSpPr>
            <p:spPr bwMode="auto">
              <a:xfrm>
                <a:off x="3537"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77" name="Freeform 7245"/>
              <p:cNvSpPr>
                <a:spLocks/>
              </p:cNvSpPr>
              <p:nvPr userDrawn="1"/>
            </p:nvSpPr>
            <p:spPr bwMode="auto">
              <a:xfrm>
                <a:off x="3451"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78" name="Freeform 7246"/>
              <p:cNvSpPr>
                <a:spLocks/>
              </p:cNvSpPr>
              <p:nvPr userDrawn="1"/>
            </p:nvSpPr>
            <p:spPr bwMode="auto">
              <a:xfrm>
                <a:off x="3365"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79" name="Freeform 7247"/>
              <p:cNvSpPr>
                <a:spLocks/>
              </p:cNvSpPr>
              <p:nvPr userDrawn="1"/>
            </p:nvSpPr>
            <p:spPr bwMode="auto">
              <a:xfrm>
                <a:off x="3279"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80" name="Freeform 7248"/>
              <p:cNvSpPr>
                <a:spLocks/>
              </p:cNvSpPr>
              <p:nvPr userDrawn="1"/>
            </p:nvSpPr>
            <p:spPr bwMode="auto">
              <a:xfrm>
                <a:off x="3193"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81" name="Freeform 7249"/>
              <p:cNvSpPr>
                <a:spLocks/>
              </p:cNvSpPr>
              <p:nvPr userDrawn="1"/>
            </p:nvSpPr>
            <p:spPr bwMode="auto">
              <a:xfrm>
                <a:off x="3106"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82" name="Freeform 7250"/>
              <p:cNvSpPr>
                <a:spLocks/>
              </p:cNvSpPr>
              <p:nvPr userDrawn="1"/>
            </p:nvSpPr>
            <p:spPr bwMode="auto">
              <a:xfrm>
                <a:off x="3020"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83" name="Freeform 7251"/>
              <p:cNvSpPr>
                <a:spLocks/>
              </p:cNvSpPr>
              <p:nvPr userDrawn="1"/>
            </p:nvSpPr>
            <p:spPr bwMode="auto">
              <a:xfrm>
                <a:off x="2934"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84" name="Freeform 7252"/>
              <p:cNvSpPr>
                <a:spLocks/>
              </p:cNvSpPr>
              <p:nvPr userDrawn="1"/>
            </p:nvSpPr>
            <p:spPr bwMode="auto">
              <a:xfrm>
                <a:off x="2848"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85" name="Freeform 7253"/>
              <p:cNvSpPr>
                <a:spLocks/>
              </p:cNvSpPr>
              <p:nvPr userDrawn="1"/>
            </p:nvSpPr>
            <p:spPr bwMode="auto">
              <a:xfrm>
                <a:off x="2762"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86" name="Freeform 7254"/>
              <p:cNvSpPr>
                <a:spLocks/>
              </p:cNvSpPr>
              <p:nvPr userDrawn="1"/>
            </p:nvSpPr>
            <p:spPr bwMode="auto">
              <a:xfrm>
                <a:off x="2675" y="3930"/>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858585"/>
              </a:solidFill>
              <a:ln w="9525">
                <a:noFill/>
                <a:round/>
                <a:headEnd/>
                <a:tailEnd/>
              </a:ln>
            </p:spPr>
            <p:txBody>
              <a:bodyPr/>
              <a:lstStyle/>
              <a:p>
                <a:endParaRPr lang="nl-NL"/>
              </a:p>
            </p:txBody>
          </p:sp>
          <p:sp>
            <p:nvSpPr>
              <p:cNvPr id="51287" name="Freeform 7255"/>
              <p:cNvSpPr>
                <a:spLocks/>
              </p:cNvSpPr>
              <p:nvPr userDrawn="1"/>
            </p:nvSpPr>
            <p:spPr bwMode="auto">
              <a:xfrm>
                <a:off x="2589"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88" name="Freeform 7256"/>
              <p:cNvSpPr>
                <a:spLocks/>
              </p:cNvSpPr>
              <p:nvPr userDrawn="1"/>
            </p:nvSpPr>
            <p:spPr bwMode="auto">
              <a:xfrm>
                <a:off x="2503"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89" name="Freeform 7257"/>
              <p:cNvSpPr>
                <a:spLocks/>
              </p:cNvSpPr>
              <p:nvPr userDrawn="1"/>
            </p:nvSpPr>
            <p:spPr bwMode="auto">
              <a:xfrm>
                <a:off x="2417"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90" name="Freeform 7258"/>
              <p:cNvSpPr>
                <a:spLocks/>
              </p:cNvSpPr>
              <p:nvPr userDrawn="1"/>
            </p:nvSpPr>
            <p:spPr bwMode="auto">
              <a:xfrm>
                <a:off x="2331"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91" name="Freeform 7259"/>
              <p:cNvSpPr>
                <a:spLocks/>
              </p:cNvSpPr>
              <p:nvPr userDrawn="1"/>
            </p:nvSpPr>
            <p:spPr bwMode="auto">
              <a:xfrm>
                <a:off x="2245"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92" name="Freeform 7260"/>
              <p:cNvSpPr>
                <a:spLocks/>
              </p:cNvSpPr>
              <p:nvPr userDrawn="1"/>
            </p:nvSpPr>
            <p:spPr bwMode="auto">
              <a:xfrm>
                <a:off x="2158"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93" name="Freeform 7261"/>
              <p:cNvSpPr>
                <a:spLocks/>
              </p:cNvSpPr>
              <p:nvPr userDrawn="1"/>
            </p:nvSpPr>
            <p:spPr bwMode="auto">
              <a:xfrm>
                <a:off x="2072"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858585"/>
              </a:solidFill>
              <a:ln w="9525">
                <a:noFill/>
                <a:round/>
                <a:headEnd/>
                <a:tailEnd/>
              </a:ln>
            </p:spPr>
            <p:txBody>
              <a:bodyPr/>
              <a:lstStyle/>
              <a:p>
                <a:endParaRPr lang="nl-NL"/>
              </a:p>
            </p:txBody>
          </p:sp>
          <p:sp>
            <p:nvSpPr>
              <p:cNvPr id="51294" name="Freeform 7262"/>
              <p:cNvSpPr>
                <a:spLocks/>
              </p:cNvSpPr>
              <p:nvPr userDrawn="1"/>
            </p:nvSpPr>
            <p:spPr bwMode="auto">
              <a:xfrm>
                <a:off x="1986"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95" name="Freeform 7263"/>
              <p:cNvSpPr>
                <a:spLocks/>
              </p:cNvSpPr>
              <p:nvPr userDrawn="1"/>
            </p:nvSpPr>
            <p:spPr bwMode="auto">
              <a:xfrm>
                <a:off x="1900"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96" name="Freeform 7264"/>
              <p:cNvSpPr>
                <a:spLocks/>
              </p:cNvSpPr>
              <p:nvPr userDrawn="1"/>
            </p:nvSpPr>
            <p:spPr bwMode="auto">
              <a:xfrm>
                <a:off x="435"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97" name="Freeform 7265"/>
              <p:cNvSpPr>
                <a:spLocks/>
              </p:cNvSpPr>
              <p:nvPr userDrawn="1"/>
            </p:nvSpPr>
            <p:spPr bwMode="auto">
              <a:xfrm>
                <a:off x="349"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98" name="Freeform 7266"/>
              <p:cNvSpPr>
                <a:spLocks/>
              </p:cNvSpPr>
              <p:nvPr userDrawn="1"/>
            </p:nvSpPr>
            <p:spPr bwMode="auto">
              <a:xfrm>
                <a:off x="262"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299" name="Freeform 7267"/>
              <p:cNvSpPr>
                <a:spLocks/>
              </p:cNvSpPr>
              <p:nvPr userDrawn="1"/>
            </p:nvSpPr>
            <p:spPr bwMode="auto">
              <a:xfrm>
                <a:off x="176"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300" name="Freeform 7268"/>
              <p:cNvSpPr>
                <a:spLocks/>
              </p:cNvSpPr>
              <p:nvPr userDrawn="1"/>
            </p:nvSpPr>
            <p:spPr bwMode="auto">
              <a:xfrm>
                <a:off x="90" y="3930"/>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505050"/>
              </a:solidFill>
              <a:ln w="9525">
                <a:noFill/>
                <a:round/>
                <a:headEnd/>
                <a:tailEnd/>
              </a:ln>
            </p:spPr>
            <p:txBody>
              <a:bodyPr/>
              <a:lstStyle/>
              <a:p>
                <a:endParaRPr lang="nl-NL"/>
              </a:p>
            </p:txBody>
          </p:sp>
          <p:sp>
            <p:nvSpPr>
              <p:cNvPr id="51301" name="Freeform 7269"/>
              <p:cNvSpPr>
                <a:spLocks/>
              </p:cNvSpPr>
              <p:nvPr userDrawn="1"/>
            </p:nvSpPr>
            <p:spPr bwMode="auto">
              <a:xfrm>
                <a:off x="7" y="3930"/>
                <a:ext cx="40" cy="44"/>
              </a:xfrm>
              <a:custGeom>
                <a:avLst/>
                <a:gdLst/>
                <a:ahLst/>
                <a:cxnLst>
                  <a:cxn ang="0">
                    <a:pos x="0" y="44"/>
                  </a:cxn>
                  <a:cxn ang="0">
                    <a:pos x="0" y="0"/>
                  </a:cxn>
                  <a:cxn ang="0">
                    <a:pos x="40" y="0"/>
                  </a:cxn>
                  <a:cxn ang="0">
                    <a:pos x="40" y="44"/>
                  </a:cxn>
                  <a:cxn ang="0">
                    <a:pos x="0" y="44"/>
                  </a:cxn>
                  <a:cxn ang="0">
                    <a:pos x="0" y="44"/>
                  </a:cxn>
                </a:cxnLst>
                <a:rect l="0" t="0" r="r" b="b"/>
                <a:pathLst>
                  <a:path w="40" h="44">
                    <a:moveTo>
                      <a:pt x="0" y="44"/>
                    </a:moveTo>
                    <a:lnTo>
                      <a:pt x="0" y="0"/>
                    </a:lnTo>
                    <a:lnTo>
                      <a:pt x="40" y="0"/>
                    </a:lnTo>
                    <a:lnTo>
                      <a:pt x="40" y="44"/>
                    </a:lnTo>
                    <a:lnTo>
                      <a:pt x="0" y="44"/>
                    </a:lnTo>
                    <a:lnTo>
                      <a:pt x="0" y="44"/>
                    </a:lnTo>
                    <a:close/>
                  </a:path>
                </a:pathLst>
              </a:custGeom>
              <a:solidFill>
                <a:srgbClr val="505050"/>
              </a:solidFill>
              <a:ln w="9525">
                <a:noFill/>
                <a:round/>
                <a:headEnd/>
                <a:tailEnd/>
              </a:ln>
            </p:spPr>
            <p:txBody>
              <a:bodyPr/>
              <a:lstStyle/>
              <a:p>
                <a:endParaRPr lang="nl-NL"/>
              </a:p>
            </p:txBody>
          </p:sp>
          <p:sp>
            <p:nvSpPr>
              <p:cNvPr id="51302" name="Freeform 7270"/>
              <p:cNvSpPr>
                <a:spLocks/>
              </p:cNvSpPr>
              <p:nvPr userDrawn="1"/>
            </p:nvSpPr>
            <p:spPr bwMode="auto">
              <a:xfrm>
                <a:off x="5692"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03" name="Freeform 7271"/>
              <p:cNvSpPr>
                <a:spLocks/>
              </p:cNvSpPr>
              <p:nvPr userDrawn="1"/>
            </p:nvSpPr>
            <p:spPr bwMode="auto">
              <a:xfrm>
                <a:off x="5606"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04" name="Freeform 7272"/>
              <p:cNvSpPr>
                <a:spLocks/>
              </p:cNvSpPr>
              <p:nvPr userDrawn="1"/>
            </p:nvSpPr>
            <p:spPr bwMode="auto">
              <a:xfrm>
                <a:off x="5519" y="401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232323"/>
              </a:solidFill>
              <a:ln w="9525">
                <a:noFill/>
                <a:round/>
                <a:headEnd/>
                <a:tailEnd/>
              </a:ln>
            </p:spPr>
            <p:txBody>
              <a:bodyPr/>
              <a:lstStyle/>
              <a:p>
                <a:endParaRPr lang="nl-NL"/>
              </a:p>
            </p:txBody>
          </p:sp>
          <p:sp>
            <p:nvSpPr>
              <p:cNvPr id="51305" name="Freeform 7273"/>
              <p:cNvSpPr>
                <a:spLocks/>
              </p:cNvSpPr>
              <p:nvPr userDrawn="1"/>
            </p:nvSpPr>
            <p:spPr bwMode="auto">
              <a:xfrm>
                <a:off x="5433"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06" name="Freeform 7274"/>
              <p:cNvSpPr>
                <a:spLocks/>
              </p:cNvSpPr>
              <p:nvPr userDrawn="1"/>
            </p:nvSpPr>
            <p:spPr bwMode="auto">
              <a:xfrm>
                <a:off x="5347"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07" name="Freeform 7275"/>
              <p:cNvSpPr>
                <a:spLocks/>
              </p:cNvSpPr>
              <p:nvPr userDrawn="1"/>
            </p:nvSpPr>
            <p:spPr bwMode="auto">
              <a:xfrm>
                <a:off x="5261"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08" name="Freeform 7276"/>
              <p:cNvSpPr>
                <a:spLocks/>
              </p:cNvSpPr>
              <p:nvPr userDrawn="1"/>
            </p:nvSpPr>
            <p:spPr bwMode="auto">
              <a:xfrm>
                <a:off x="5175"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09" name="Freeform 7277"/>
              <p:cNvSpPr>
                <a:spLocks/>
              </p:cNvSpPr>
              <p:nvPr userDrawn="1"/>
            </p:nvSpPr>
            <p:spPr bwMode="auto">
              <a:xfrm>
                <a:off x="5089"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10" name="Freeform 7278"/>
              <p:cNvSpPr>
                <a:spLocks/>
              </p:cNvSpPr>
              <p:nvPr userDrawn="1"/>
            </p:nvSpPr>
            <p:spPr bwMode="auto">
              <a:xfrm>
                <a:off x="5002"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11" name="Freeform 7279"/>
              <p:cNvSpPr>
                <a:spLocks/>
              </p:cNvSpPr>
              <p:nvPr userDrawn="1"/>
            </p:nvSpPr>
            <p:spPr bwMode="auto">
              <a:xfrm>
                <a:off x="4916"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12" name="Freeform 7280"/>
              <p:cNvSpPr>
                <a:spLocks/>
              </p:cNvSpPr>
              <p:nvPr userDrawn="1"/>
            </p:nvSpPr>
            <p:spPr bwMode="auto">
              <a:xfrm>
                <a:off x="4830"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13" name="Freeform 7281"/>
              <p:cNvSpPr>
                <a:spLocks/>
              </p:cNvSpPr>
              <p:nvPr userDrawn="1"/>
            </p:nvSpPr>
            <p:spPr bwMode="auto">
              <a:xfrm>
                <a:off x="4744"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14" name="Freeform 7282"/>
              <p:cNvSpPr>
                <a:spLocks/>
              </p:cNvSpPr>
              <p:nvPr userDrawn="1"/>
            </p:nvSpPr>
            <p:spPr bwMode="auto">
              <a:xfrm>
                <a:off x="4658"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15" name="Freeform 7283"/>
              <p:cNvSpPr>
                <a:spLocks/>
              </p:cNvSpPr>
              <p:nvPr userDrawn="1"/>
            </p:nvSpPr>
            <p:spPr bwMode="auto">
              <a:xfrm>
                <a:off x="4571" y="401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232323"/>
              </a:solidFill>
              <a:ln w="9525">
                <a:noFill/>
                <a:round/>
                <a:headEnd/>
                <a:tailEnd/>
              </a:ln>
            </p:spPr>
            <p:txBody>
              <a:bodyPr/>
              <a:lstStyle/>
              <a:p>
                <a:endParaRPr lang="nl-NL"/>
              </a:p>
            </p:txBody>
          </p:sp>
          <p:sp>
            <p:nvSpPr>
              <p:cNvPr id="51316" name="Freeform 7284"/>
              <p:cNvSpPr>
                <a:spLocks/>
              </p:cNvSpPr>
              <p:nvPr userDrawn="1"/>
            </p:nvSpPr>
            <p:spPr bwMode="auto">
              <a:xfrm>
                <a:off x="4485"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17" name="Freeform 7285"/>
              <p:cNvSpPr>
                <a:spLocks/>
              </p:cNvSpPr>
              <p:nvPr userDrawn="1"/>
            </p:nvSpPr>
            <p:spPr bwMode="auto">
              <a:xfrm>
                <a:off x="4399"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18" name="Freeform 7286"/>
              <p:cNvSpPr>
                <a:spLocks/>
              </p:cNvSpPr>
              <p:nvPr userDrawn="1"/>
            </p:nvSpPr>
            <p:spPr bwMode="auto">
              <a:xfrm>
                <a:off x="4313"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19" name="Freeform 7287"/>
              <p:cNvSpPr>
                <a:spLocks/>
              </p:cNvSpPr>
              <p:nvPr userDrawn="1"/>
            </p:nvSpPr>
            <p:spPr bwMode="auto">
              <a:xfrm>
                <a:off x="4227"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20" name="Freeform 7288"/>
              <p:cNvSpPr>
                <a:spLocks/>
              </p:cNvSpPr>
              <p:nvPr userDrawn="1"/>
            </p:nvSpPr>
            <p:spPr bwMode="auto">
              <a:xfrm>
                <a:off x="4141"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21" name="Freeform 7289"/>
              <p:cNvSpPr>
                <a:spLocks/>
              </p:cNvSpPr>
              <p:nvPr userDrawn="1"/>
            </p:nvSpPr>
            <p:spPr bwMode="auto">
              <a:xfrm>
                <a:off x="4054"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22" name="Freeform 7290"/>
              <p:cNvSpPr>
                <a:spLocks/>
              </p:cNvSpPr>
              <p:nvPr userDrawn="1"/>
            </p:nvSpPr>
            <p:spPr bwMode="auto">
              <a:xfrm>
                <a:off x="3968"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23" name="Freeform 7291"/>
              <p:cNvSpPr>
                <a:spLocks/>
              </p:cNvSpPr>
              <p:nvPr userDrawn="1"/>
            </p:nvSpPr>
            <p:spPr bwMode="auto">
              <a:xfrm>
                <a:off x="3882"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24" name="Freeform 7292"/>
              <p:cNvSpPr>
                <a:spLocks/>
              </p:cNvSpPr>
              <p:nvPr userDrawn="1"/>
            </p:nvSpPr>
            <p:spPr bwMode="auto">
              <a:xfrm>
                <a:off x="3796"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25" name="Freeform 7293"/>
              <p:cNvSpPr>
                <a:spLocks/>
              </p:cNvSpPr>
              <p:nvPr userDrawn="1"/>
            </p:nvSpPr>
            <p:spPr bwMode="auto">
              <a:xfrm>
                <a:off x="3710"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26" name="Freeform 7294"/>
              <p:cNvSpPr>
                <a:spLocks/>
              </p:cNvSpPr>
              <p:nvPr userDrawn="1"/>
            </p:nvSpPr>
            <p:spPr bwMode="auto">
              <a:xfrm>
                <a:off x="3623" y="401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232323"/>
              </a:solidFill>
              <a:ln w="9525">
                <a:noFill/>
                <a:round/>
                <a:headEnd/>
                <a:tailEnd/>
              </a:ln>
            </p:spPr>
            <p:txBody>
              <a:bodyPr/>
              <a:lstStyle/>
              <a:p>
                <a:endParaRPr lang="nl-NL"/>
              </a:p>
            </p:txBody>
          </p:sp>
          <p:sp>
            <p:nvSpPr>
              <p:cNvPr id="51327" name="Freeform 7295"/>
              <p:cNvSpPr>
                <a:spLocks/>
              </p:cNvSpPr>
              <p:nvPr userDrawn="1"/>
            </p:nvSpPr>
            <p:spPr bwMode="auto">
              <a:xfrm>
                <a:off x="3537"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28" name="Freeform 7296"/>
              <p:cNvSpPr>
                <a:spLocks/>
              </p:cNvSpPr>
              <p:nvPr userDrawn="1"/>
            </p:nvSpPr>
            <p:spPr bwMode="auto">
              <a:xfrm>
                <a:off x="3451"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29" name="Freeform 7297"/>
              <p:cNvSpPr>
                <a:spLocks/>
              </p:cNvSpPr>
              <p:nvPr userDrawn="1"/>
            </p:nvSpPr>
            <p:spPr bwMode="auto">
              <a:xfrm>
                <a:off x="3365"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30" name="Freeform 7298"/>
              <p:cNvSpPr>
                <a:spLocks/>
              </p:cNvSpPr>
              <p:nvPr userDrawn="1"/>
            </p:nvSpPr>
            <p:spPr bwMode="auto">
              <a:xfrm>
                <a:off x="3279"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31" name="Freeform 7299"/>
              <p:cNvSpPr>
                <a:spLocks/>
              </p:cNvSpPr>
              <p:nvPr userDrawn="1"/>
            </p:nvSpPr>
            <p:spPr bwMode="auto">
              <a:xfrm>
                <a:off x="3193"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32" name="Freeform 7300"/>
              <p:cNvSpPr>
                <a:spLocks/>
              </p:cNvSpPr>
              <p:nvPr userDrawn="1"/>
            </p:nvSpPr>
            <p:spPr bwMode="auto">
              <a:xfrm>
                <a:off x="3106"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33" name="Freeform 7301"/>
              <p:cNvSpPr>
                <a:spLocks/>
              </p:cNvSpPr>
              <p:nvPr userDrawn="1"/>
            </p:nvSpPr>
            <p:spPr bwMode="auto">
              <a:xfrm>
                <a:off x="3020"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34" name="Freeform 7302"/>
              <p:cNvSpPr>
                <a:spLocks/>
              </p:cNvSpPr>
              <p:nvPr userDrawn="1"/>
            </p:nvSpPr>
            <p:spPr bwMode="auto">
              <a:xfrm>
                <a:off x="2934"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35" name="Freeform 7303"/>
              <p:cNvSpPr>
                <a:spLocks/>
              </p:cNvSpPr>
              <p:nvPr userDrawn="1"/>
            </p:nvSpPr>
            <p:spPr bwMode="auto">
              <a:xfrm>
                <a:off x="2848"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36" name="Freeform 7304"/>
              <p:cNvSpPr>
                <a:spLocks/>
              </p:cNvSpPr>
              <p:nvPr userDrawn="1"/>
            </p:nvSpPr>
            <p:spPr bwMode="auto">
              <a:xfrm>
                <a:off x="2762"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37" name="Freeform 7305"/>
              <p:cNvSpPr>
                <a:spLocks/>
              </p:cNvSpPr>
              <p:nvPr userDrawn="1"/>
            </p:nvSpPr>
            <p:spPr bwMode="auto">
              <a:xfrm>
                <a:off x="2675" y="401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232323"/>
              </a:solidFill>
              <a:ln w="9525">
                <a:noFill/>
                <a:round/>
                <a:headEnd/>
                <a:tailEnd/>
              </a:ln>
            </p:spPr>
            <p:txBody>
              <a:bodyPr/>
              <a:lstStyle/>
              <a:p>
                <a:endParaRPr lang="nl-NL"/>
              </a:p>
            </p:txBody>
          </p:sp>
          <p:sp>
            <p:nvSpPr>
              <p:cNvPr id="51338" name="Freeform 7306"/>
              <p:cNvSpPr>
                <a:spLocks/>
              </p:cNvSpPr>
              <p:nvPr userDrawn="1"/>
            </p:nvSpPr>
            <p:spPr bwMode="auto">
              <a:xfrm>
                <a:off x="2589"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39" name="Freeform 7307"/>
              <p:cNvSpPr>
                <a:spLocks/>
              </p:cNvSpPr>
              <p:nvPr userDrawn="1"/>
            </p:nvSpPr>
            <p:spPr bwMode="auto">
              <a:xfrm>
                <a:off x="2503"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40" name="Freeform 7308"/>
              <p:cNvSpPr>
                <a:spLocks/>
              </p:cNvSpPr>
              <p:nvPr userDrawn="1"/>
            </p:nvSpPr>
            <p:spPr bwMode="auto">
              <a:xfrm>
                <a:off x="2417"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41" name="Freeform 7309"/>
              <p:cNvSpPr>
                <a:spLocks/>
              </p:cNvSpPr>
              <p:nvPr userDrawn="1"/>
            </p:nvSpPr>
            <p:spPr bwMode="auto">
              <a:xfrm>
                <a:off x="2331"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42" name="Freeform 7310"/>
              <p:cNvSpPr>
                <a:spLocks/>
              </p:cNvSpPr>
              <p:nvPr userDrawn="1"/>
            </p:nvSpPr>
            <p:spPr bwMode="auto">
              <a:xfrm>
                <a:off x="2245"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43" name="Freeform 7311"/>
              <p:cNvSpPr>
                <a:spLocks/>
              </p:cNvSpPr>
              <p:nvPr userDrawn="1"/>
            </p:nvSpPr>
            <p:spPr bwMode="auto">
              <a:xfrm>
                <a:off x="2158"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44" name="Freeform 7312"/>
              <p:cNvSpPr>
                <a:spLocks/>
              </p:cNvSpPr>
              <p:nvPr userDrawn="1"/>
            </p:nvSpPr>
            <p:spPr bwMode="auto">
              <a:xfrm>
                <a:off x="2072"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45" name="Freeform 7313"/>
              <p:cNvSpPr>
                <a:spLocks/>
              </p:cNvSpPr>
              <p:nvPr userDrawn="1"/>
            </p:nvSpPr>
            <p:spPr bwMode="auto">
              <a:xfrm>
                <a:off x="1986"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46" name="Freeform 7314"/>
              <p:cNvSpPr>
                <a:spLocks/>
              </p:cNvSpPr>
              <p:nvPr userDrawn="1"/>
            </p:nvSpPr>
            <p:spPr bwMode="auto">
              <a:xfrm>
                <a:off x="1900"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47" name="Freeform 7315"/>
              <p:cNvSpPr>
                <a:spLocks/>
              </p:cNvSpPr>
              <p:nvPr userDrawn="1"/>
            </p:nvSpPr>
            <p:spPr bwMode="auto">
              <a:xfrm>
                <a:off x="1814"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48" name="Freeform 7316"/>
              <p:cNvSpPr>
                <a:spLocks/>
              </p:cNvSpPr>
              <p:nvPr userDrawn="1"/>
            </p:nvSpPr>
            <p:spPr bwMode="auto">
              <a:xfrm>
                <a:off x="1727" y="401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232323"/>
              </a:solidFill>
              <a:ln w="9525">
                <a:noFill/>
                <a:round/>
                <a:headEnd/>
                <a:tailEnd/>
              </a:ln>
            </p:spPr>
            <p:txBody>
              <a:bodyPr/>
              <a:lstStyle/>
              <a:p>
                <a:endParaRPr lang="nl-NL"/>
              </a:p>
            </p:txBody>
          </p:sp>
          <p:sp>
            <p:nvSpPr>
              <p:cNvPr id="51349" name="Freeform 7317"/>
              <p:cNvSpPr>
                <a:spLocks/>
              </p:cNvSpPr>
              <p:nvPr userDrawn="1"/>
            </p:nvSpPr>
            <p:spPr bwMode="auto">
              <a:xfrm>
                <a:off x="1641"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0" name="Freeform 7318"/>
              <p:cNvSpPr>
                <a:spLocks/>
              </p:cNvSpPr>
              <p:nvPr userDrawn="1"/>
            </p:nvSpPr>
            <p:spPr bwMode="auto">
              <a:xfrm>
                <a:off x="1555"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1" name="Freeform 7319"/>
              <p:cNvSpPr>
                <a:spLocks/>
              </p:cNvSpPr>
              <p:nvPr userDrawn="1"/>
            </p:nvSpPr>
            <p:spPr bwMode="auto">
              <a:xfrm>
                <a:off x="1469"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2" name="Freeform 7320"/>
              <p:cNvSpPr>
                <a:spLocks/>
              </p:cNvSpPr>
              <p:nvPr userDrawn="1"/>
            </p:nvSpPr>
            <p:spPr bwMode="auto">
              <a:xfrm>
                <a:off x="1383"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3" name="Freeform 7321"/>
              <p:cNvSpPr>
                <a:spLocks/>
              </p:cNvSpPr>
              <p:nvPr userDrawn="1"/>
            </p:nvSpPr>
            <p:spPr bwMode="auto">
              <a:xfrm>
                <a:off x="1297"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4" name="Freeform 7322"/>
              <p:cNvSpPr>
                <a:spLocks/>
              </p:cNvSpPr>
              <p:nvPr userDrawn="1"/>
            </p:nvSpPr>
            <p:spPr bwMode="auto">
              <a:xfrm>
                <a:off x="1210"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5" name="Freeform 7323"/>
              <p:cNvSpPr>
                <a:spLocks/>
              </p:cNvSpPr>
              <p:nvPr userDrawn="1"/>
            </p:nvSpPr>
            <p:spPr bwMode="auto">
              <a:xfrm>
                <a:off x="1124"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6" name="Freeform 7324"/>
              <p:cNvSpPr>
                <a:spLocks/>
              </p:cNvSpPr>
              <p:nvPr userDrawn="1"/>
            </p:nvSpPr>
            <p:spPr bwMode="auto">
              <a:xfrm>
                <a:off x="1038"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7" name="Freeform 7325"/>
              <p:cNvSpPr>
                <a:spLocks/>
              </p:cNvSpPr>
              <p:nvPr userDrawn="1"/>
            </p:nvSpPr>
            <p:spPr bwMode="auto">
              <a:xfrm>
                <a:off x="952"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8" name="Freeform 7326"/>
              <p:cNvSpPr>
                <a:spLocks/>
              </p:cNvSpPr>
              <p:nvPr userDrawn="1"/>
            </p:nvSpPr>
            <p:spPr bwMode="auto">
              <a:xfrm>
                <a:off x="866"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59" name="Freeform 7327"/>
              <p:cNvSpPr>
                <a:spLocks/>
              </p:cNvSpPr>
              <p:nvPr userDrawn="1"/>
            </p:nvSpPr>
            <p:spPr bwMode="auto">
              <a:xfrm>
                <a:off x="779" y="401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232323"/>
              </a:solidFill>
              <a:ln w="9525">
                <a:noFill/>
                <a:round/>
                <a:headEnd/>
                <a:tailEnd/>
              </a:ln>
            </p:spPr>
            <p:txBody>
              <a:bodyPr/>
              <a:lstStyle/>
              <a:p>
                <a:endParaRPr lang="nl-NL"/>
              </a:p>
            </p:txBody>
          </p:sp>
          <p:sp>
            <p:nvSpPr>
              <p:cNvPr id="51360" name="Freeform 7328"/>
              <p:cNvSpPr>
                <a:spLocks/>
              </p:cNvSpPr>
              <p:nvPr userDrawn="1"/>
            </p:nvSpPr>
            <p:spPr bwMode="auto">
              <a:xfrm>
                <a:off x="693"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61" name="Freeform 7329"/>
              <p:cNvSpPr>
                <a:spLocks/>
              </p:cNvSpPr>
              <p:nvPr userDrawn="1"/>
            </p:nvSpPr>
            <p:spPr bwMode="auto">
              <a:xfrm>
                <a:off x="607"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62" name="Freeform 7330"/>
              <p:cNvSpPr>
                <a:spLocks/>
              </p:cNvSpPr>
              <p:nvPr userDrawn="1"/>
            </p:nvSpPr>
            <p:spPr bwMode="auto">
              <a:xfrm>
                <a:off x="521"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63" name="Freeform 7331"/>
              <p:cNvSpPr>
                <a:spLocks/>
              </p:cNvSpPr>
              <p:nvPr userDrawn="1"/>
            </p:nvSpPr>
            <p:spPr bwMode="auto">
              <a:xfrm>
                <a:off x="435"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64" name="Freeform 7332"/>
              <p:cNvSpPr>
                <a:spLocks/>
              </p:cNvSpPr>
              <p:nvPr userDrawn="1"/>
            </p:nvSpPr>
            <p:spPr bwMode="auto">
              <a:xfrm>
                <a:off x="349"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65" name="Freeform 7333"/>
              <p:cNvSpPr>
                <a:spLocks/>
              </p:cNvSpPr>
              <p:nvPr userDrawn="1"/>
            </p:nvSpPr>
            <p:spPr bwMode="auto">
              <a:xfrm>
                <a:off x="262"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66" name="Freeform 7334"/>
              <p:cNvSpPr>
                <a:spLocks/>
              </p:cNvSpPr>
              <p:nvPr userDrawn="1"/>
            </p:nvSpPr>
            <p:spPr bwMode="auto">
              <a:xfrm>
                <a:off x="176"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67" name="Freeform 7335"/>
              <p:cNvSpPr>
                <a:spLocks/>
              </p:cNvSpPr>
              <p:nvPr userDrawn="1"/>
            </p:nvSpPr>
            <p:spPr bwMode="auto">
              <a:xfrm>
                <a:off x="90" y="401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232323"/>
              </a:solidFill>
              <a:ln w="9525">
                <a:noFill/>
                <a:round/>
                <a:headEnd/>
                <a:tailEnd/>
              </a:ln>
            </p:spPr>
            <p:txBody>
              <a:bodyPr/>
              <a:lstStyle/>
              <a:p>
                <a:endParaRPr lang="nl-NL"/>
              </a:p>
            </p:txBody>
          </p:sp>
          <p:sp>
            <p:nvSpPr>
              <p:cNvPr id="51368" name="Freeform 7336"/>
              <p:cNvSpPr>
                <a:spLocks/>
              </p:cNvSpPr>
              <p:nvPr userDrawn="1"/>
            </p:nvSpPr>
            <p:spPr bwMode="auto">
              <a:xfrm>
                <a:off x="7" y="4017"/>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232323"/>
              </a:solidFill>
              <a:ln w="9525">
                <a:noFill/>
                <a:round/>
                <a:headEnd/>
                <a:tailEnd/>
              </a:ln>
            </p:spPr>
            <p:txBody>
              <a:bodyPr/>
              <a:lstStyle/>
              <a:p>
                <a:endParaRPr lang="nl-NL"/>
              </a:p>
            </p:txBody>
          </p:sp>
          <p:sp>
            <p:nvSpPr>
              <p:cNvPr id="51369" name="Freeform 7337"/>
              <p:cNvSpPr>
                <a:spLocks/>
              </p:cNvSpPr>
              <p:nvPr userDrawn="1"/>
            </p:nvSpPr>
            <p:spPr bwMode="auto">
              <a:xfrm>
                <a:off x="5692"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70" name="Freeform 7338"/>
              <p:cNvSpPr>
                <a:spLocks/>
              </p:cNvSpPr>
              <p:nvPr userDrawn="1"/>
            </p:nvSpPr>
            <p:spPr bwMode="auto">
              <a:xfrm>
                <a:off x="5606"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71" name="Freeform 7339"/>
              <p:cNvSpPr>
                <a:spLocks/>
              </p:cNvSpPr>
              <p:nvPr userDrawn="1"/>
            </p:nvSpPr>
            <p:spPr bwMode="auto">
              <a:xfrm>
                <a:off x="5519" y="4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1372" name="Freeform 7340"/>
              <p:cNvSpPr>
                <a:spLocks/>
              </p:cNvSpPr>
              <p:nvPr userDrawn="1"/>
            </p:nvSpPr>
            <p:spPr bwMode="auto">
              <a:xfrm>
                <a:off x="5433"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73" name="Freeform 7341"/>
              <p:cNvSpPr>
                <a:spLocks/>
              </p:cNvSpPr>
              <p:nvPr userDrawn="1"/>
            </p:nvSpPr>
            <p:spPr bwMode="auto">
              <a:xfrm>
                <a:off x="5347"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74" name="Freeform 7342"/>
              <p:cNvSpPr>
                <a:spLocks/>
              </p:cNvSpPr>
              <p:nvPr userDrawn="1"/>
            </p:nvSpPr>
            <p:spPr bwMode="auto">
              <a:xfrm>
                <a:off x="5261"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75" name="Freeform 7343"/>
              <p:cNvSpPr>
                <a:spLocks/>
              </p:cNvSpPr>
              <p:nvPr userDrawn="1"/>
            </p:nvSpPr>
            <p:spPr bwMode="auto">
              <a:xfrm>
                <a:off x="5175"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76" name="Freeform 7344"/>
              <p:cNvSpPr>
                <a:spLocks/>
              </p:cNvSpPr>
              <p:nvPr userDrawn="1"/>
            </p:nvSpPr>
            <p:spPr bwMode="auto">
              <a:xfrm>
                <a:off x="5089"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77" name="Freeform 7345"/>
              <p:cNvSpPr>
                <a:spLocks/>
              </p:cNvSpPr>
              <p:nvPr userDrawn="1"/>
            </p:nvSpPr>
            <p:spPr bwMode="auto">
              <a:xfrm>
                <a:off x="5002"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78" name="Freeform 7346"/>
              <p:cNvSpPr>
                <a:spLocks/>
              </p:cNvSpPr>
              <p:nvPr userDrawn="1"/>
            </p:nvSpPr>
            <p:spPr bwMode="auto">
              <a:xfrm>
                <a:off x="4916"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79" name="Freeform 7347"/>
              <p:cNvSpPr>
                <a:spLocks/>
              </p:cNvSpPr>
              <p:nvPr userDrawn="1"/>
            </p:nvSpPr>
            <p:spPr bwMode="auto">
              <a:xfrm>
                <a:off x="4830"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80" name="Freeform 7348"/>
              <p:cNvSpPr>
                <a:spLocks/>
              </p:cNvSpPr>
              <p:nvPr userDrawn="1"/>
            </p:nvSpPr>
            <p:spPr bwMode="auto">
              <a:xfrm>
                <a:off x="4744"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81" name="Freeform 7349"/>
              <p:cNvSpPr>
                <a:spLocks/>
              </p:cNvSpPr>
              <p:nvPr userDrawn="1"/>
            </p:nvSpPr>
            <p:spPr bwMode="auto">
              <a:xfrm>
                <a:off x="4658"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82" name="Freeform 7350"/>
              <p:cNvSpPr>
                <a:spLocks/>
              </p:cNvSpPr>
              <p:nvPr userDrawn="1"/>
            </p:nvSpPr>
            <p:spPr bwMode="auto">
              <a:xfrm>
                <a:off x="4571" y="4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1383" name="Freeform 7351"/>
              <p:cNvSpPr>
                <a:spLocks/>
              </p:cNvSpPr>
              <p:nvPr userDrawn="1"/>
            </p:nvSpPr>
            <p:spPr bwMode="auto">
              <a:xfrm>
                <a:off x="4485"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84" name="Freeform 7352"/>
              <p:cNvSpPr>
                <a:spLocks/>
              </p:cNvSpPr>
              <p:nvPr userDrawn="1"/>
            </p:nvSpPr>
            <p:spPr bwMode="auto">
              <a:xfrm>
                <a:off x="4399"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85" name="Freeform 7353"/>
              <p:cNvSpPr>
                <a:spLocks/>
              </p:cNvSpPr>
              <p:nvPr userDrawn="1"/>
            </p:nvSpPr>
            <p:spPr bwMode="auto">
              <a:xfrm>
                <a:off x="4313"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86" name="Freeform 7354"/>
              <p:cNvSpPr>
                <a:spLocks/>
              </p:cNvSpPr>
              <p:nvPr userDrawn="1"/>
            </p:nvSpPr>
            <p:spPr bwMode="auto">
              <a:xfrm>
                <a:off x="4227"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87" name="Freeform 7355"/>
              <p:cNvSpPr>
                <a:spLocks/>
              </p:cNvSpPr>
              <p:nvPr userDrawn="1"/>
            </p:nvSpPr>
            <p:spPr bwMode="auto">
              <a:xfrm>
                <a:off x="4141"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88" name="Freeform 7356"/>
              <p:cNvSpPr>
                <a:spLocks/>
              </p:cNvSpPr>
              <p:nvPr userDrawn="1"/>
            </p:nvSpPr>
            <p:spPr bwMode="auto">
              <a:xfrm>
                <a:off x="4054"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89" name="Freeform 7357"/>
              <p:cNvSpPr>
                <a:spLocks/>
              </p:cNvSpPr>
              <p:nvPr userDrawn="1"/>
            </p:nvSpPr>
            <p:spPr bwMode="auto">
              <a:xfrm>
                <a:off x="3968"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90" name="Freeform 7358"/>
              <p:cNvSpPr>
                <a:spLocks/>
              </p:cNvSpPr>
              <p:nvPr userDrawn="1"/>
            </p:nvSpPr>
            <p:spPr bwMode="auto">
              <a:xfrm>
                <a:off x="3882"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91" name="Freeform 7359"/>
              <p:cNvSpPr>
                <a:spLocks/>
              </p:cNvSpPr>
              <p:nvPr userDrawn="1"/>
            </p:nvSpPr>
            <p:spPr bwMode="auto">
              <a:xfrm>
                <a:off x="3796"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92" name="Freeform 7360"/>
              <p:cNvSpPr>
                <a:spLocks/>
              </p:cNvSpPr>
              <p:nvPr userDrawn="1"/>
            </p:nvSpPr>
            <p:spPr bwMode="auto">
              <a:xfrm>
                <a:off x="3710"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93" name="Freeform 7361"/>
              <p:cNvSpPr>
                <a:spLocks/>
              </p:cNvSpPr>
              <p:nvPr userDrawn="1"/>
            </p:nvSpPr>
            <p:spPr bwMode="auto">
              <a:xfrm>
                <a:off x="3623" y="4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1394" name="Freeform 7362"/>
              <p:cNvSpPr>
                <a:spLocks/>
              </p:cNvSpPr>
              <p:nvPr userDrawn="1"/>
            </p:nvSpPr>
            <p:spPr bwMode="auto">
              <a:xfrm>
                <a:off x="3537"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95" name="Freeform 7363"/>
              <p:cNvSpPr>
                <a:spLocks/>
              </p:cNvSpPr>
              <p:nvPr userDrawn="1"/>
            </p:nvSpPr>
            <p:spPr bwMode="auto">
              <a:xfrm>
                <a:off x="3451"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96" name="Freeform 7364"/>
              <p:cNvSpPr>
                <a:spLocks/>
              </p:cNvSpPr>
              <p:nvPr userDrawn="1"/>
            </p:nvSpPr>
            <p:spPr bwMode="auto">
              <a:xfrm>
                <a:off x="3365"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97" name="Freeform 7365"/>
              <p:cNvSpPr>
                <a:spLocks/>
              </p:cNvSpPr>
              <p:nvPr userDrawn="1"/>
            </p:nvSpPr>
            <p:spPr bwMode="auto">
              <a:xfrm>
                <a:off x="3279"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98" name="Freeform 7366"/>
              <p:cNvSpPr>
                <a:spLocks/>
              </p:cNvSpPr>
              <p:nvPr userDrawn="1"/>
            </p:nvSpPr>
            <p:spPr bwMode="auto">
              <a:xfrm>
                <a:off x="3193"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399" name="Freeform 7367"/>
              <p:cNvSpPr>
                <a:spLocks/>
              </p:cNvSpPr>
              <p:nvPr userDrawn="1"/>
            </p:nvSpPr>
            <p:spPr bwMode="auto">
              <a:xfrm>
                <a:off x="3106"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00" name="Freeform 7368"/>
              <p:cNvSpPr>
                <a:spLocks/>
              </p:cNvSpPr>
              <p:nvPr userDrawn="1"/>
            </p:nvSpPr>
            <p:spPr bwMode="auto">
              <a:xfrm>
                <a:off x="3020"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01" name="Freeform 7369"/>
              <p:cNvSpPr>
                <a:spLocks/>
              </p:cNvSpPr>
              <p:nvPr userDrawn="1"/>
            </p:nvSpPr>
            <p:spPr bwMode="auto">
              <a:xfrm>
                <a:off x="2934"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02" name="Freeform 7370"/>
              <p:cNvSpPr>
                <a:spLocks/>
              </p:cNvSpPr>
              <p:nvPr userDrawn="1"/>
            </p:nvSpPr>
            <p:spPr bwMode="auto">
              <a:xfrm>
                <a:off x="2848"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03" name="Freeform 7371"/>
              <p:cNvSpPr>
                <a:spLocks/>
              </p:cNvSpPr>
              <p:nvPr userDrawn="1"/>
            </p:nvSpPr>
            <p:spPr bwMode="auto">
              <a:xfrm>
                <a:off x="2762"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04" name="Freeform 7372"/>
              <p:cNvSpPr>
                <a:spLocks/>
              </p:cNvSpPr>
              <p:nvPr userDrawn="1"/>
            </p:nvSpPr>
            <p:spPr bwMode="auto">
              <a:xfrm>
                <a:off x="2675" y="4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1405" name="Freeform 7373"/>
              <p:cNvSpPr>
                <a:spLocks/>
              </p:cNvSpPr>
              <p:nvPr userDrawn="1"/>
            </p:nvSpPr>
            <p:spPr bwMode="auto">
              <a:xfrm>
                <a:off x="2589"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06" name="Freeform 7374"/>
              <p:cNvSpPr>
                <a:spLocks/>
              </p:cNvSpPr>
              <p:nvPr userDrawn="1"/>
            </p:nvSpPr>
            <p:spPr bwMode="auto">
              <a:xfrm>
                <a:off x="2503"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07" name="Freeform 7375"/>
              <p:cNvSpPr>
                <a:spLocks/>
              </p:cNvSpPr>
              <p:nvPr userDrawn="1"/>
            </p:nvSpPr>
            <p:spPr bwMode="auto">
              <a:xfrm>
                <a:off x="2417"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08" name="Freeform 7376"/>
              <p:cNvSpPr>
                <a:spLocks/>
              </p:cNvSpPr>
              <p:nvPr userDrawn="1"/>
            </p:nvSpPr>
            <p:spPr bwMode="auto">
              <a:xfrm>
                <a:off x="2331"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09" name="Freeform 7377"/>
              <p:cNvSpPr>
                <a:spLocks/>
              </p:cNvSpPr>
              <p:nvPr userDrawn="1"/>
            </p:nvSpPr>
            <p:spPr bwMode="auto">
              <a:xfrm>
                <a:off x="2245"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10" name="Freeform 7378"/>
              <p:cNvSpPr>
                <a:spLocks/>
              </p:cNvSpPr>
              <p:nvPr userDrawn="1"/>
            </p:nvSpPr>
            <p:spPr bwMode="auto">
              <a:xfrm>
                <a:off x="2158"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11" name="Freeform 7379"/>
              <p:cNvSpPr>
                <a:spLocks/>
              </p:cNvSpPr>
              <p:nvPr userDrawn="1"/>
            </p:nvSpPr>
            <p:spPr bwMode="auto">
              <a:xfrm>
                <a:off x="2072"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12" name="Freeform 7380"/>
              <p:cNvSpPr>
                <a:spLocks/>
              </p:cNvSpPr>
              <p:nvPr userDrawn="1"/>
            </p:nvSpPr>
            <p:spPr bwMode="auto">
              <a:xfrm>
                <a:off x="1986"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13" name="Freeform 7381"/>
              <p:cNvSpPr>
                <a:spLocks/>
              </p:cNvSpPr>
              <p:nvPr userDrawn="1"/>
            </p:nvSpPr>
            <p:spPr bwMode="auto">
              <a:xfrm>
                <a:off x="1900"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14" name="Freeform 7382"/>
              <p:cNvSpPr>
                <a:spLocks/>
              </p:cNvSpPr>
              <p:nvPr userDrawn="1"/>
            </p:nvSpPr>
            <p:spPr bwMode="auto">
              <a:xfrm>
                <a:off x="1814"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15" name="Freeform 7383"/>
              <p:cNvSpPr>
                <a:spLocks/>
              </p:cNvSpPr>
              <p:nvPr userDrawn="1"/>
            </p:nvSpPr>
            <p:spPr bwMode="auto">
              <a:xfrm>
                <a:off x="1727" y="4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1416" name="Freeform 7384"/>
              <p:cNvSpPr>
                <a:spLocks/>
              </p:cNvSpPr>
              <p:nvPr userDrawn="1"/>
            </p:nvSpPr>
            <p:spPr bwMode="auto">
              <a:xfrm>
                <a:off x="1641"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17" name="Freeform 7385"/>
              <p:cNvSpPr>
                <a:spLocks/>
              </p:cNvSpPr>
              <p:nvPr userDrawn="1"/>
            </p:nvSpPr>
            <p:spPr bwMode="auto">
              <a:xfrm>
                <a:off x="1555"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18" name="Freeform 7386"/>
              <p:cNvSpPr>
                <a:spLocks/>
              </p:cNvSpPr>
              <p:nvPr userDrawn="1"/>
            </p:nvSpPr>
            <p:spPr bwMode="auto">
              <a:xfrm>
                <a:off x="1469"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19" name="Freeform 7387"/>
              <p:cNvSpPr>
                <a:spLocks/>
              </p:cNvSpPr>
              <p:nvPr userDrawn="1"/>
            </p:nvSpPr>
            <p:spPr bwMode="auto">
              <a:xfrm>
                <a:off x="1383"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20" name="Freeform 7388"/>
              <p:cNvSpPr>
                <a:spLocks/>
              </p:cNvSpPr>
              <p:nvPr userDrawn="1"/>
            </p:nvSpPr>
            <p:spPr bwMode="auto">
              <a:xfrm>
                <a:off x="1297"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21" name="Freeform 7389"/>
              <p:cNvSpPr>
                <a:spLocks/>
              </p:cNvSpPr>
              <p:nvPr userDrawn="1"/>
            </p:nvSpPr>
            <p:spPr bwMode="auto">
              <a:xfrm>
                <a:off x="1210"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22" name="Freeform 7390"/>
              <p:cNvSpPr>
                <a:spLocks/>
              </p:cNvSpPr>
              <p:nvPr userDrawn="1"/>
            </p:nvSpPr>
            <p:spPr bwMode="auto">
              <a:xfrm>
                <a:off x="1124"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23" name="Freeform 7391"/>
              <p:cNvSpPr>
                <a:spLocks/>
              </p:cNvSpPr>
              <p:nvPr userDrawn="1"/>
            </p:nvSpPr>
            <p:spPr bwMode="auto">
              <a:xfrm>
                <a:off x="1038"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24" name="Freeform 7392"/>
              <p:cNvSpPr>
                <a:spLocks/>
              </p:cNvSpPr>
              <p:nvPr userDrawn="1"/>
            </p:nvSpPr>
            <p:spPr bwMode="auto">
              <a:xfrm>
                <a:off x="952"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25" name="Freeform 7393"/>
              <p:cNvSpPr>
                <a:spLocks/>
              </p:cNvSpPr>
              <p:nvPr userDrawn="1"/>
            </p:nvSpPr>
            <p:spPr bwMode="auto">
              <a:xfrm>
                <a:off x="866"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26" name="Freeform 7394"/>
              <p:cNvSpPr>
                <a:spLocks/>
              </p:cNvSpPr>
              <p:nvPr userDrawn="1"/>
            </p:nvSpPr>
            <p:spPr bwMode="auto">
              <a:xfrm>
                <a:off x="779" y="4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B7B7B"/>
              </a:solidFill>
              <a:ln w="9525">
                <a:noFill/>
                <a:round/>
                <a:headEnd/>
                <a:tailEnd/>
              </a:ln>
            </p:spPr>
            <p:txBody>
              <a:bodyPr/>
              <a:lstStyle/>
              <a:p>
                <a:endParaRPr lang="nl-NL"/>
              </a:p>
            </p:txBody>
          </p:sp>
          <p:sp>
            <p:nvSpPr>
              <p:cNvPr id="51427" name="Freeform 7395"/>
              <p:cNvSpPr>
                <a:spLocks/>
              </p:cNvSpPr>
              <p:nvPr userDrawn="1"/>
            </p:nvSpPr>
            <p:spPr bwMode="auto">
              <a:xfrm>
                <a:off x="693"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28" name="Freeform 7396"/>
              <p:cNvSpPr>
                <a:spLocks/>
              </p:cNvSpPr>
              <p:nvPr userDrawn="1"/>
            </p:nvSpPr>
            <p:spPr bwMode="auto">
              <a:xfrm>
                <a:off x="607"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29" name="Freeform 7397"/>
              <p:cNvSpPr>
                <a:spLocks/>
              </p:cNvSpPr>
              <p:nvPr userDrawn="1"/>
            </p:nvSpPr>
            <p:spPr bwMode="auto">
              <a:xfrm>
                <a:off x="521"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30" name="Freeform 7398"/>
              <p:cNvSpPr>
                <a:spLocks/>
              </p:cNvSpPr>
              <p:nvPr userDrawn="1"/>
            </p:nvSpPr>
            <p:spPr bwMode="auto">
              <a:xfrm>
                <a:off x="435"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31" name="Freeform 7399"/>
              <p:cNvSpPr>
                <a:spLocks/>
              </p:cNvSpPr>
              <p:nvPr userDrawn="1"/>
            </p:nvSpPr>
            <p:spPr bwMode="auto">
              <a:xfrm>
                <a:off x="349"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32" name="Freeform 7400"/>
              <p:cNvSpPr>
                <a:spLocks/>
              </p:cNvSpPr>
              <p:nvPr userDrawn="1"/>
            </p:nvSpPr>
            <p:spPr bwMode="auto">
              <a:xfrm>
                <a:off x="262"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33" name="Freeform 7401"/>
              <p:cNvSpPr>
                <a:spLocks/>
              </p:cNvSpPr>
              <p:nvPr userDrawn="1"/>
            </p:nvSpPr>
            <p:spPr bwMode="auto">
              <a:xfrm>
                <a:off x="176"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34" name="Freeform 7402"/>
              <p:cNvSpPr>
                <a:spLocks/>
              </p:cNvSpPr>
              <p:nvPr userDrawn="1"/>
            </p:nvSpPr>
            <p:spPr bwMode="auto">
              <a:xfrm>
                <a:off x="90" y="4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B7B7B"/>
              </a:solidFill>
              <a:ln w="9525">
                <a:noFill/>
                <a:round/>
                <a:headEnd/>
                <a:tailEnd/>
              </a:ln>
            </p:spPr>
            <p:txBody>
              <a:bodyPr/>
              <a:lstStyle/>
              <a:p>
                <a:endParaRPr lang="nl-NL"/>
              </a:p>
            </p:txBody>
          </p:sp>
          <p:sp>
            <p:nvSpPr>
              <p:cNvPr id="51435" name="Freeform 7403"/>
              <p:cNvSpPr>
                <a:spLocks/>
              </p:cNvSpPr>
              <p:nvPr userDrawn="1"/>
            </p:nvSpPr>
            <p:spPr bwMode="auto">
              <a:xfrm>
                <a:off x="7" y="4189"/>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7B7B7B"/>
              </a:solidFill>
              <a:ln w="9525">
                <a:noFill/>
                <a:round/>
                <a:headEnd/>
                <a:tailEnd/>
              </a:ln>
            </p:spPr>
            <p:txBody>
              <a:bodyPr/>
              <a:lstStyle/>
              <a:p>
                <a:endParaRPr lang="nl-NL"/>
              </a:p>
            </p:txBody>
          </p:sp>
          <p:sp>
            <p:nvSpPr>
              <p:cNvPr id="51436" name="Freeform 7404"/>
              <p:cNvSpPr>
                <a:spLocks/>
              </p:cNvSpPr>
              <p:nvPr userDrawn="1"/>
            </p:nvSpPr>
            <p:spPr bwMode="auto">
              <a:xfrm>
                <a:off x="5692"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37" name="Freeform 7405"/>
              <p:cNvSpPr>
                <a:spLocks/>
              </p:cNvSpPr>
              <p:nvPr userDrawn="1"/>
            </p:nvSpPr>
            <p:spPr bwMode="auto">
              <a:xfrm>
                <a:off x="5606"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38" name="Freeform 7406"/>
              <p:cNvSpPr>
                <a:spLocks/>
              </p:cNvSpPr>
              <p:nvPr userDrawn="1"/>
            </p:nvSpPr>
            <p:spPr bwMode="auto">
              <a:xfrm>
                <a:off x="5519" y="410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56565"/>
              </a:solidFill>
              <a:ln w="9525">
                <a:noFill/>
                <a:round/>
                <a:headEnd/>
                <a:tailEnd/>
              </a:ln>
            </p:spPr>
            <p:txBody>
              <a:bodyPr/>
              <a:lstStyle/>
              <a:p>
                <a:endParaRPr lang="nl-NL"/>
              </a:p>
            </p:txBody>
          </p:sp>
          <p:sp>
            <p:nvSpPr>
              <p:cNvPr id="51439" name="Freeform 7407"/>
              <p:cNvSpPr>
                <a:spLocks/>
              </p:cNvSpPr>
              <p:nvPr userDrawn="1"/>
            </p:nvSpPr>
            <p:spPr bwMode="auto">
              <a:xfrm>
                <a:off x="5433"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0" name="Freeform 7408"/>
              <p:cNvSpPr>
                <a:spLocks/>
              </p:cNvSpPr>
              <p:nvPr userDrawn="1"/>
            </p:nvSpPr>
            <p:spPr bwMode="auto">
              <a:xfrm>
                <a:off x="5347"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1" name="Freeform 7409"/>
              <p:cNvSpPr>
                <a:spLocks/>
              </p:cNvSpPr>
              <p:nvPr userDrawn="1"/>
            </p:nvSpPr>
            <p:spPr bwMode="auto">
              <a:xfrm>
                <a:off x="5261"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2" name="Freeform 7410"/>
              <p:cNvSpPr>
                <a:spLocks/>
              </p:cNvSpPr>
              <p:nvPr userDrawn="1"/>
            </p:nvSpPr>
            <p:spPr bwMode="auto">
              <a:xfrm>
                <a:off x="5175"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3" name="Freeform 7411"/>
              <p:cNvSpPr>
                <a:spLocks/>
              </p:cNvSpPr>
              <p:nvPr userDrawn="1"/>
            </p:nvSpPr>
            <p:spPr bwMode="auto">
              <a:xfrm>
                <a:off x="5089"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4" name="Freeform 7412"/>
              <p:cNvSpPr>
                <a:spLocks/>
              </p:cNvSpPr>
              <p:nvPr userDrawn="1"/>
            </p:nvSpPr>
            <p:spPr bwMode="auto">
              <a:xfrm>
                <a:off x="5002"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5" name="Freeform 7413"/>
              <p:cNvSpPr>
                <a:spLocks/>
              </p:cNvSpPr>
              <p:nvPr userDrawn="1"/>
            </p:nvSpPr>
            <p:spPr bwMode="auto">
              <a:xfrm>
                <a:off x="4916"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6" name="Freeform 7414"/>
              <p:cNvSpPr>
                <a:spLocks/>
              </p:cNvSpPr>
              <p:nvPr userDrawn="1"/>
            </p:nvSpPr>
            <p:spPr bwMode="auto">
              <a:xfrm>
                <a:off x="4830"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7" name="Freeform 7415"/>
              <p:cNvSpPr>
                <a:spLocks/>
              </p:cNvSpPr>
              <p:nvPr userDrawn="1"/>
            </p:nvSpPr>
            <p:spPr bwMode="auto">
              <a:xfrm>
                <a:off x="4744"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8" name="Freeform 7416"/>
              <p:cNvSpPr>
                <a:spLocks/>
              </p:cNvSpPr>
              <p:nvPr userDrawn="1"/>
            </p:nvSpPr>
            <p:spPr bwMode="auto">
              <a:xfrm>
                <a:off x="4658"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49" name="Freeform 7417"/>
              <p:cNvSpPr>
                <a:spLocks/>
              </p:cNvSpPr>
              <p:nvPr userDrawn="1"/>
            </p:nvSpPr>
            <p:spPr bwMode="auto">
              <a:xfrm>
                <a:off x="4571" y="410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56565"/>
              </a:solidFill>
              <a:ln w="9525">
                <a:noFill/>
                <a:round/>
                <a:headEnd/>
                <a:tailEnd/>
              </a:ln>
            </p:spPr>
            <p:txBody>
              <a:bodyPr/>
              <a:lstStyle/>
              <a:p>
                <a:endParaRPr lang="nl-NL"/>
              </a:p>
            </p:txBody>
          </p:sp>
          <p:sp>
            <p:nvSpPr>
              <p:cNvPr id="51450" name="Freeform 7418"/>
              <p:cNvSpPr>
                <a:spLocks/>
              </p:cNvSpPr>
              <p:nvPr userDrawn="1"/>
            </p:nvSpPr>
            <p:spPr bwMode="auto">
              <a:xfrm>
                <a:off x="4485"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51" name="Freeform 7419"/>
              <p:cNvSpPr>
                <a:spLocks/>
              </p:cNvSpPr>
              <p:nvPr userDrawn="1"/>
            </p:nvSpPr>
            <p:spPr bwMode="auto">
              <a:xfrm>
                <a:off x="4399"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52" name="Freeform 7420"/>
              <p:cNvSpPr>
                <a:spLocks/>
              </p:cNvSpPr>
              <p:nvPr userDrawn="1"/>
            </p:nvSpPr>
            <p:spPr bwMode="auto">
              <a:xfrm>
                <a:off x="4313"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53" name="Freeform 7421"/>
              <p:cNvSpPr>
                <a:spLocks/>
              </p:cNvSpPr>
              <p:nvPr userDrawn="1"/>
            </p:nvSpPr>
            <p:spPr bwMode="auto">
              <a:xfrm>
                <a:off x="4227"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54" name="Freeform 7422"/>
              <p:cNvSpPr>
                <a:spLocks/>
              </p:cNvSpPr>
              <p:nvPr userDrawn="1"/>
            </p:nvSpPr>
            <p:spPr bwMode="auto">
              <a:xfrm>
                <a:off x="4141"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55" name="Freeform 7423"/>
              <p:cNvSpPr>
                <a:spLocks/>
              </p:cNvSpPr>
              <p:nvPr userDrawn="1"/>
            </p:nvSpPr>
            <p:spPr bwMode="auto">
              <a:xfrm>
                <a:off x="4054"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56" name="Freeform 7424"/>
              <p:cNvSpPr>
                <a:spLocks/>
              </p:cNvSpPr>
              <p:nvPr userDrawn="1"/>
            </p:nvSpPr>
            <p:spPr bwMode="auto">
              <a:xfrm>
                <a:off x="3968"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57" name="Freeform 7425"/>
              <p:cNvSpPr>
                <a:spLocks/>
              </p:cNvSpPr>
              <p:nvPr userDrawn="1"/>
            </p:nvSpPr>
            <p:spPr bwMode="auto">
              <a:xfrm>
                <a:off x="3882"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58" name="Freeform 7426"/>
              <p:cNvSpPr>
                <a:spLocks/>
              </p:cNvSpPr>
              <p:nvPr userDrawn="1"/>
            </p:nvSpPr>
            <p:spPr bwMode="auto">
              <a:xfrm>
                <a:off x="3796"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59" name="Freeform 7427"/>
              <p:cNvSpPr>
                <a:spLocks/>
              </p:cNvSpPr>
              <p:nvPr userDrawn="1"/>
            </p:nvSpPr>
            <p:spPr bwMode="auto">
              <a:xfrm>
                <a:off x="3710"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60" name="Freeform 7428"/>
              <p:cNvSpPr>
                <a:spLocks/>
              </p:cNvSpPr>
              <p:nvPr userDrawn="1"/>
            </p:nvSpPr>
            <p:spPr bwMode="auto">
              <a:xfrm>
                <a:off x="3623" y="410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56565"/>
              </a:solidFill>
              <a:ln w="9525">
                <a:noFill/>
                <a:round/>
                <a:headEnd/>
                <a:tailEnd/>
              </a:ln>
            </p:spPr>
            <p:txBody>
              <a:bodyPr/>
              <a:lstStyle/>
              <a:p>
                <a:endParaRPr lang="nl-NL"/>
              </a:p>
            </p:txBody>
          </p:sp>
          <p:sp>
            <p:nvSpPr>
              <p:cNvPr id="51461" name="Freeform 7429"/>
              <p:cNvSpPr>
                <a:spLocks/>
              </p:cNvSpPr>
              <p:nvPr userDrawn="1"/>
            </p:nvSpPr>
            <p:spPr bwMode="auto">
              <a:xfrm>
                <a:off x="3537"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62" name="Freeform 7430"/>
              <p:cNvSpPr>
                <a:spLocks/>
              </p:cNvSpPr>
              <p:nvPr userDrawn="1"/>
            </p:nvSpPr>
            <p:spPr bwMode="auto">
              <a:xfrm>
                <a:off x="3451"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63" name="Freeform 7431"/>
              <p:cNvSpPr>
                <a:spLocks/>
              </p:cNvSpPr>
              <p:nvPr userDrawn="1"/>
            </p:nvSpPr>
            <p:spPr bwMode="auto">
              <a:xfrm>
                <a:off x="3365"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64" name="Freeform 7432"/>
              <p:cNvSpPr>
                <a:spLocks/>
              </p:cNvSpPr>
              <p:nvPr userDrawn="1"/>
            </p:nvSpPr>
            <p:spPr bwMode="auto">
              <a:xfrm>
                <a:off x="3279"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65" name="Freeform 7433"/>
              <p:cNvSpPr>
                <a:spLocks/>
              </p:cNvSpPr>
              <p:nvPr userDrawn="1"/>
            </p:nvSpPr>
            <p:spPr bwMode="auto">
              <a:xfrm>
                <a:off x="3193"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66" name="Freeform 7434"/>
              <p:cNvSpPr>
                <a:spLocks/>
              </p:cNvSpPr>
              <p:nvPr userDrawn="1"/>
            </p:nvSpPr>
            <p:spPr bwMode="auto">
              <a:xfrm>
                <a:off x="3106"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67" name="Freeform 7435"/>
              <p:cNvSpPr>
                <a:spLocks/>
              </p:cNvSpPr>
              <p:nvPr userDrawn="1"/>
            </p:nvSpPr>
            <p:spPr bwMode="auto">
              <a:xfrm>
                <a:off x="3020"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68" name="Freeform 7436"/>
              <p:cNvSpPr>
                <a:spLocks/>
              </p:cNvSpPr>
              <p:nvPr userDrawn="1"/>
            </p:nvSpPr>
            <p:spPr bwMode="auto">
              <a:xfrm>
                <a:off x="2934"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69" name="Freeform 7437"/>
              <p:cNvSpPr>
                <a:spLocks/>
              </p:cNvSpPr>
              <p:nvPr userDrawn="1"/>
            </p:nvSpPr>
            <p:spPr bwMode="auto">
              <a:xfrm>
                <a:off x="2848"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70" name="Freeform 7438"/>
              <p:cNvSpPr>
                <a:spLocks/>
              </p:cNvSpPr>
              <p:nvPr userDrawn="1"/>
            </p:nvSpPr>
            <p:spPr bwMode="auto">
              <a:xfrm>
                <a:off x="2762"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71" name="Freeform 7439"/>
              <p:cNvSpPr>
                <a:spLocks/>
              </p:cNvSpPr>
              <p:nvPr userDrawn="1"/>
            </p:nvSpPr>
            <p:spPr bwMode="auto">
              <a:xfrm>
                <a:off x="2675" y="410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56565"/>
              </a:solidFill>
              <a:ln w="9525">
                <a:noFill/>
                <a:round/>
                <a:headEnd/>
                <a:tailEnd/>
              </a:ln>
            </p:spPr>
            <p:txBody>
              <a:bodyPr/>
              <a:lstStyle/>
              <a:p>
                <a:endParaRPr lang="nl-NL"/>
              </a:p>
            </p:txBody>
          </p:sp>
          <p:sp>
            <p:nvSpPr>
              <p:cNvPr id="51472" name="Freeform 7440"/>
              <p:cNvSpPr>
                <a:spLocks/>
              </p:cNvSpPr>
              <p:nvPr userDrawn="1"/>
            </p:nvSpPr>
            <p:spPr bwMode="auto">
              <a:xfrm>
                <a:off x="2589"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73" name="Freeform 7441"/>
              <p:cNvSpPr>
                <a:spLocks/>
              </p:cNvSpPr>
              <p:nvPr userDrawn="1"/>
            </p:nvSpPr>
            <p:spPr bwMode="auto">
              <a:xfrm>
                <a:off x="2503"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74" name="Freeform 7442"/>
              <p:cNvSpPr>
                <a:spLocks/>
              </p:cNvSpPr>
              <p:nvPr userDrawn="1"/>
            </p:nvSpPr>
            <p:spPr bwMode="auto">
              <a:xfrm>
                <a:off x="2417"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75" name="Freeform 7443"/>
              <p:cNvSpPr>
                <a:spLocks/>
              </p:cNvSpPr>
              <p:nvPr userDrawn="1"/>
            </p:nvSpPr>
            <p:spPr bwMode="auto">
              <a:xfrm>
                <a:off x="2331"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76" name="Freeform 7444"/>
              <p:cNvSpPr>
                <a:spLocks/>
              </p:cNvSpPr>
              <p:nvPr userDrawn="1"/>
            </p:nvSpPr>
            <p:spPr bwMode="auto">
              <a:xfrm>
                <a:off x="2245"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77" name="Freeform 7445"/>
              <p:cNvSpPr>
                <a:spLocks/>
              </p:cNvSpPr>
              <p:nvPr userDrawn="1"/>
            </p:nvSpPr>
            <p:spPr bwMode="auto">
              <a:xfrm>
                <a:off x="2158"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78" name="Freeform 7446"/>
              <p:cNvSpPr>
                <a:spLocks/>
              </p:cNvSpPr>
              <p:nvPr userDrawn="1"/>
            </p:nvSpPr>
            <p:spPr bwMode="auto">
              <a:xfrm>
                <a:off x="2072"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79" name="Freeform 7447"/>
              <p:cNvSpPr>
                <a:spLocks/>
              </p:cNvSpPr>
              <p:nvPr userDrawn="1"/>
            </p:nvSpPr>
            <p:spPr bwMode="auto">
              <a:xfrm>
                <a:off x="1986"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80" name="Freeform 7448"/>
              <p:cNvSpPr>
                <a:spLocks/>
              </p:cNvSpPr>
              <p:nvPr userDrawn="1"/>
            </p:nvSpPr>
            <p:spPr bwMode="auto">
              <a:xfrm>
                <a:off x="1900"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81" name="Freeform 7449"/>
              <p:cNvSpPr>
                <a:spLocks/>
              </p:cNvSpPr>
              <p:nvPr userDrawn="1"/>
            </p:nvSpPr>
            <p:spPr bwMode="auto">
              <a:xfrm>
                <a:off x="1814"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82" name="Freeform 7450"/>
              <p:cNvSpPr>
                <a:spLocks/>
              </p:cNvSpPr>
              <p:nvPr userDrawn="1"/>
            </p:nvSpPr>
            <p:spPr bwMode="auto">
              <a:xfrm>
                <a:off x="1727" y="410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56565"/>
              </a:solidFill>
              <a:ln w="9525">
                <a:noFill/>
                <a:round/>
                <a:headEnd/>
                <a:tailEnd/>
              </a:ln>
            </p:spPr>
            <p:txBody>
              <a:bodyPr/>
              <a:lstStyle/>
              <a:p>
                <a:endParaRPr lang="nl-NL"/>
              </a:p>
            </p:txBody>
          </p:sp>
          <p:sp>
            <p:nvSpPr>
              <p:cNvPr id="51483" name="Freeform 7451"/>
              <p:cNvSpPr>
                <a:spLocks/>
              </p:cNvSpPr>
              <p:nvPr userDrawn="1"/>
            </p:nvSpPr>
            <p:spPr bwMode="auto">
              <a:xfrm>
                <a:off x="1641"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84" name="Freeform 7452"/>
              <p:cNvSpPr>
                <a:spLocks/>
              </p:cNvSpPr>
              <p:nvPr userDrawn="1"/>
            </p:nvSpPr>
            <p:spPr bwMode="auto">
              <a:xfrm>
                <a:off x="1555"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85" name="Freeform 7453"/>
              <p:cNvSpPr>
                <a:spLocks/>
              </p:cNvSpPr>
              <p:nvPr userDrawn="1"/>
            </p:nvSpPr>
            <p:spPr bwMode="auto">
              <a:xfrm>
                <a:off x="1469"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86" name="Freeform 7454"/>
              <p:cNvSpPr>
                <a:spLocks/>
              </p:cNvSpPr>
              <p:nvPr userDrawn="1"/>
            </p:nvSpPr>
            <p:spPr bwMode="auto">
              <a:xfrm>
                <a:off x="1383"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87" name="Freeform 7455"/>
              <p:cNvSpPr>
                <a:spLocks/>
              </p:cNvSpPr>
              <p:nvPr userDrawn="1"/>
            </p:nvSpPr>
            <p:spPr bwMode="auto">
              <a:xfrm>
                <a:off x="1297"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88" name="Freeform 7456"/>
              <p:cNvSpPr>
                <a:spLocks/>
              </p:cNvSpPr>
              <p:nvPr userDrawn="1"/>
            </p:nvSpPr>
            <p:spPr bwMode="auto">
              <a:xfrm>
                <a:off x="1210"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89" name="Freeform 7457"/>
              <p:cNvSpPr>
                <a:spLocks/>
              </p:cNvSpPr>
              <p:nvPr userDrawn="1"/>
            </p:nvSpPr>
            <p:spPr bwMode="auto">
              <a:xfrm>
                <a:off x="1124"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90" name="Freeform 7458"/>
              <p:cNvSpPr>
                <a:spLocks/>
              </p:cNvSpPr>
              <p:nvPr userDrawn="1"/>
            </p:nvSpPr>
            <p:spPr bwMode="auto">
              <a:xfrm>
                <a:off x="1038"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91" name="Freeform 7459"/>
              <p:cNvSpPr>
                <a:spLocks/>
              </p:cNvSpPr>
              <p:nvPr userDrawn="1"/>
            </p:nvSpPr>
            <p:spPr bwMode="auto">
              <a:xfrm>
                <a:off x="952"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92" name="Freeform 7460"/>
              <p:cNvSpPr>
                <a:spLocks/>
              </p:cNvSpPr>
              <p:nvPr userDrawn="1"/>
            </p:nvSpPr>
            <p:spPr bwMode="auto">
              <a:xfrm>
                <a:off x="866"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93" name="Freeform 7461"/>
              <p:cNvSpPr>
                <a:spLocks/>
              </p:cNvSpPr>
              <p:nvPr userDrawn="1"/>
            </p:nvSpPr>
            <p:spPr bwMode="auto">
              <a:xfrm>
                <a:off x="779" y="410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56565"/>
              </a:solidFill>
              <a:ln w="9525">
                <a:noFill/>
                <a:round/>
                <a:headEnd/>
                <a:tailEnd/>
              </a:ln>
            </p:spPr>
            <p:txBody>
              <a:bodyPr/>
              <a:lstStyle/>
              <a:p>
                <a:endParaRPr lang="nl-NL"/>
              </a:p>
            </p:txBody>
          </p:sp>
          <p:sp>
            <p:nvSpPr>
              <p:cNvPr id="51494" name="Freeform 7462"/>
              <p:cNvSpPr>
                <a:spLocks/>
              </p:cNvSpPr>
              <p:nvPr userDrawn="1"/>
            </p:nvSpPr>
            <p:spPr bwMode="auto">
              <a:xfrm>
                <a:off x="693"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95" name="Freeform 7463"/>
              <p:cNvSpPr>
                <a:spLocks/>
              </p:cNvSpPr>
              <p:nvPr userDrawn="1"/>
            </p:nvSpPr>
            <p:spPr bwMode="auto">
              <a:xfrm>
                <a:off x="607"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96" name="Freeform 7464"/>
              <p:cNvSpPr>
                <a:spLocks/>
              </p:cNvSpPr>
              <p:nvPr userDrawn="1"/>
            </p:nvSpPr>
            <p:spPr bwMode="auto">
              <a:xfrm>
                <a:off x="521"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97" name="Freeform 7465"/>
              <p:cNvSpPr>
                <a:spLocks/>
              </p:cNvSpPr>
              <p:nvPr userDrawn="1"/>
            </p:nvSpPr>
            <p:spPr bwMode="auto">
              <a:xfrm>
                <a:off x="435"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98" name="Freeform 7466"/>
              <p:cNvSpPr>
                <a:spLocks/>
              </p:cNvSpPr>
              <p:nvPr userDrawn="1"/>
            </p:nvSpPr>
            <p:spPr bwMode="auto">
              <a:xfrm>
                <a:off x="349"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499" name="Freeform 7467"/>
              <p:cNvSpPr>
                <a:spLocks/>
              </p:cNvSpPr>
              <p:nvPr userDrawn="1"/>
            </p:nvSpPr>
            <p:spPr bwMode="auto">
              <a:xfrm>
                <a:off x="262"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500" name="Freeform 7468"/>
              <p:cNvSpPr>
                <a:spLocks/>
              </p:cNvSpPr>
              <p:nvPr userDrawn="1"/>
            </p:nvSpPr>
            <p:spPr bwMode="auto">
              <a:xfrm>
                <a:off x="176"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501" name="Freeform 7469"/>
              <p:cNvSpPr>
                <a:spLocks/>
              </p:cNvSpPr>
              <p:nvPr userDrawn="1"/>
            </p:nvSpPr>
            <p:spPr bwMode="auto">
              <a:xfrm>
                <a:off x="90" y="410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56565"/>
              </a:solidFill>
              <a:ln w="9525">
                <a:noFill/>
                <a:round/>
                <a:headEnd/>
                <a:tailEnd/>
              </a:ln>
            </p:spPr>
            <p:txBody>
              <a:bodyPr/>
              <a:lstStyle/>
              <a:p>
                <a:endParaRPr lang="nl-NL"/>
              </a:p>
            </p:txBody>
          </p:sp>
          <p:sp>
            <p:nvSpPr>
              <p:cNvPr id="51502" name="Freeform 7470"/>
              <p:cNvSpPr>
                <a:spLocks/>
              </p:cNvSpPr>
              <p:nvPr userDrawn="1"/>
            </p:nvSpPr>
            <p:spPr bwMode="auto">
              <a:xfrm>
                <a:off x="7" y="4103"/>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656565"/>
              </a:solidFill>
              <a:ln w="9525">
                <a:noFill/>
                <a:round/>
                <a:headEnd/>
                <a:tailEnd/>
              </a:ln>
            </p:spPr>
            <p:txBody>
              <a:bodyPr/>
              <a:lstStyle/>
              <a:p>
                <a:endParaRPr lang="nl-NL"/>
              </a:p>
            </p:txBody>
          </p:sp>
          <p:sp>
            <p:nvSpPr>
              <p:cNvPr id="51503" name="Freeform 7471"/>
              <p:cNvSpPr>
                <a:spLocks/>
              </p:cNvSpPr>
              <p:nvPr userDrawn="1"/>
            </p:nvSpPr>
            <p:spPr bwMode="auto">
              <a:xfrm>
                <a:off x="5692"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04" name="Freeform 7472"/>
              <p:cNvSpPr>
                <a:spLocks/>
              </p:cNvSpPr>
              <p:nvPr userDrawn="1"/>
            </p:nvSpPr>
            <p:spPr bwMode="auto">
              <a:xfrm>
                <a:off x="5606"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05" name="Freeform 7473"/>
              <p:cNvSpPr>
                <a:spLocks/>
              </p:cNvSpPr>
              <p:nvPr userDrawn="1"/>
            </p:nvSpPr>
            <p:spPr bwMode="auto">
              <a:xfrm>
                <a:off x="5519" y="118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B9B9B"/>
              </a:solidFill>
              <a:ln w="9525">
                <a:noFill/>
                <a:round/>
                <a:headEnd/>
                <a:tailEnd/>
              </a:ln>
            </p:spPr>
            <p:txBody>
              <a:bodyPr/>
              <a:lstStyle/>
              <a:p>
                <a:endParaRPr lang="nl-NL"/>
              </a:p>
            </p:txBody>
          </p:sp>
          <p:sp>
            <p:nvSpPr>
              <p:cNvPr id="51506" name="Freeform 7474"/>
              <p:cNvSpPr>
                <a:spLocks/>
              </p:cNvSpPr>
              <p:nvPr userDrawn="1"/>
            </p:nvSpPr>
            <p:spPr bwMode="auto">
              <a:xfrm>
                <a:off x="5433"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07" name="Freeform 7475"/>
              <p:cNvSpPr>
                <a:spLocks/>
              </p:cNvSpPr>
              <p:nvPr userDrawn="1"/>
            </p:nvSpPr>
            <p:spPr bwMode="auto">
              <a:xfrm>
                <a:off x="5347"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08" name="Freeform 7476"/>
              <p:cNvSpPr>
                <a:spLocks/>
              </p:cNvSpPr>
              <p:nvPr userDrawn="1"/>
            </p:nvSpPr>
            <p:spPr bwMode="auto">
              <a:xfrm>
                <a:off x="5261"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09" name="Freeform 7477"/>
              <p:cNvSpPr>
                <a:spLocks/>
              </p:cNvSpPr>
              <p:nvPr userDrawn="1"/>
            </p:nvSpPr>
            <p:spPr bwMode="auto">
              <a:xfrm>
                <a:off x="5175"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10" name="Freeform 7478"/>
              <p:cNvSpPr>
                <a:spLocks/>
              </p:cNvSpPr>
              <p:nvPr userDrawn="1"/>
            </p:nvSpPr>
            <p:spPr bwMode="auto">
              <a:xfrm>
                <a:off x="5089"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11" name="Freeform 7479"/>
              <p:cNvSpPr>
                <a:spLocks/>
              </p:cNvSpPr>
              <p:nvPr userDrawn="1"/>
            </p:nvSpPr>
            <p:spPr bwMode="auto">
              <a:xfrm>
                <a:off x="5002"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12" name="Freeform 7480"/>
              <p:cNvSpPr>
                <a:spLocks/>
              </p:cNvSpPr>
              <p:nvPr userDrawn="1"/>
            </p:nvSpPr>
            <p:spPr bwMode="auto">
              <a:xfrm>
                <a:off x="4916"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13" name="Freeform 7481"/>
              <p:cNvSpPr>
                <a:spLocks/>
              </p:cNvSpPr>
              <p:nvPr userDrawn="1"/>
            </p:nvSpPr>
            <p:spPr bwMode="auto">
              <a:xfrm>
                <a:off x="4830"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14" name="Freeform 7482"/>
              <p:cNvSpPr>
                <a:spLocks/>
              </p:cNvSpPr>
              <p:nvPr userDrawn="1"/>
            </p:nvSpPr>
            <p:spPr bwMode="auto">
              <a:xfrm>
                <a:off x="4744"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15" name="Freeform 7483"/>
              <p:cNvSpPr>
                <a:spLocks/>
              </p:cNvSpPr>
              <p:nvPr userDrawn="1"/>
            </p:nvSpPr>
            <p:spPr bwMode="auto">
              <a:xfrm>
                <a:off x="4658"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16" name="Freeform 7484"/>
              <p:cNvSpPr>
                <a:spLocks/>
              </p:cNvSpPr>
              <p:nvPr userDrawn="1"/>
            </p:nvSpPr>
            <p:spPr bwMode="auto">
              <a:xfrm>
                <a:off x="4571" y="118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B9B9B"/>
              </a:solidFill>
              <a:ln w="9525">
                <a:noFill/>
                <a:round/>
                <a:headEnd/>
                <a:tailEnd/>
              </a:ln>
            </p:spPr>
            <p:txBody>
              <a:bodyPr/>
              <a:lstStyle/>
              <a:p>
                <a:endParaRPr lang="nl-NL"/>
              </a:p>
            </p:txBody>
          </p:sp>
          <p:sp>
            <p:nvSpPr>
              <p:cNvPr id="51517" name="Freeform 7485"/>
              <p:cNvSpPr>
                <a:spLocks/>
              </p:cNvSpPr>
              <p:nvPr userDrawn="1"/>
            </p:nvSpPr>
            <p:spPr bwMode="auto">
              <a:xfrm>
                <a:off x="4485"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18" name="Freeform 7486"/>
              <p:cNvSpPr>
                <a:spLocks/>
              </p:cNvSpPr>
              <p:nvPr userDrawn="1"/>
            </p:nvSpPr>
            <p:spPr bwMode="auto">
              <a:xfrm>
                <a:off x="4399"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19" name="Freeform 7487"/>
              <p:cNvSpPr>
                <a:spLocks/>
              </p:cNvSpPr>
              <p:nvPr userDrawn="1"/>
            </p:nvSpPr>
            <p:spPr bwMode="auto">
              <a:xfrm>
                <a:off x="4313"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20" name="Freeform 7488"/>
              <p:cNvSpPr>
                <a:spLocks/>
              </p:cNvSpPr>
              <p:nvPr userDrawn="1"/>
            </p:nvSpPr>
            <p:spPr bwMode="auto">
              <a:xfrm>
                <a:off x="4227"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21" name="Freeform 7489"/>
              <p:cNvSpPr>
                <a:spLocks/>
              </p:cNvSpPr>
              <p:nvPr userDrawn="1"/>
            </p:nvSpPr>
            <p:spPr bwMode="auto">
              <a:xfrm>
                <a:off x="4141"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22" name="Freeform 7490"/>
              <p:cNvSpPr>
                <a:spLocks/>
              </p:cNvSpPr>
              <p:nvPr userDrawn="1"/>
            </p:nvSpPr>
            <p:spPr bwMode="auto">
              <a:xfrm>
                <a:off x="4054"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23" name="Freeform 7491"/>
              <p:cNvSpPr>
                <a:spLocks/>
              </p:cNvSpPr>
              <p:nvPr userDrawn="1"/>
            </p:nvSpPr>
            <p:spPr bwMode="auto">
              <a:xfrm>
                <a:off x="3968"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24" name="Freeform 7492"/>
              <p:cNvSpPr>
                <a:spLocks/>
              </p:cNvSpPr>
              <p:nvPr userDrawn="1"/>
            </p:nvSpPr>
            <p:spPr bwMode="auto">
              <a:xfrm>
                <a:off x="3882"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25" name="Freeform 7493"/>
              <p:cNvSpPr>
                <a:spLocks/>
              </p:cNvSpPr>
              <p:nvPr userDrawn="1"/>
            </p:nvSpPr>
            <p:spPr bwMode="auto">
              <a:xfrm>
                <a:off x="3796"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26" name="Freeform 7494"/>
              <p:cNvSpPr>
                <a:spLocks/>
              </p:cNvSpPr>
              <p:nvPr userDrawn="1"/>
            </p:nvSpPr>
            <p:spPr bwMode="auto">
              <a:xfrm>
                <a:off x="3710"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27" name="Freeform 7495"/>
              <p:cNvSpPr>
                <a:spLocks/>
              </p:cNvSpPr>
              <p:nvPr userDrawn="1"/>
            </p:nvSpPr>
            <p:spPr bwMode="auto">
              <a:xfrm>
                <a:off x="3623" y="118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B9B9B"/>
              </a:solidFill>
              <a:ln w="9525">
                <a:noFill/>
                <a:round/>
                <a:headEnd/>
                <a:tailEnd/>
              </a:ln>
            </p:spPr>
            <p:txBody>
              <a:bodyPr/>
              <a:lstStyle/>
              <a:p>
                <a:endParaRPr lang="nl-NL"/>
              </a:p>
            </p:txBody>
          </p:sp>
          <p:sp>
            <p:nvSpPr>
              <p:cNvPr id="51528" name="Freeform 7496"/>
              <p:cNvSpPr>
                <a:spLocks/>
              </p:cNvSpPr>
              <p:nvPr userDrawn="1"/>
            </p:nvSpPr>
            <p:spPr bwMode="auto">
              <a:xfrm>
                <a:off x="3537"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29" name="Freeform 7497"/>
              <p:cNvSpPr>
                <a:spLocks/>
              </p:cNvSpPr>
              <p:nvPr userDrawn="1"/>
            </p:nvSpPr>
            <p:spPr bwMode="auto">
              <a:xfrm>
                <a:off x="3451"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0" name="Freeform 7498"/>
              <p:cNvSpPr>
                <a:spLocks/>
              </p:cNvSpPr>
              <p:nvPr userDrawn="1"/>
            </p:nvSpPr>
            <p:spPr bwMode="auto">
              <a:xfrm>
                <a:off x="3365"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1" name="Freeform 7499"/>
              <p:cNvSpPr>
                <a:spLocks/>
              </p:cNvSpPr>
              <p:nvPr userDrawn="1"/>
            </p:nvSpPr>
            <p:spPr bwMode="auto">
              <a:xfrm>
                <a:off x="3279"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2" name="Freeform 7500"/>
              <p:cNvSpPr>
                <a:spLocks/>
              </p:cNvSpPr>
              <p:nvPr userDrawn="1"/>
            </p:nvSpPr>
            <p:spPr bwMode="auto">
              <a:xfrm>
                <a:off x="3193"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3" name="Freeform 7501"/>
              <p:cNvSpPr>
                <a:spLocks/>
              </p:cNvSpPr>
              <p:nvPr userDrawn="1"/>
            </p:nvSpPr>
            <p:spPr bwMode="auto">
              <a:xfrm>
                <a:off x="3106"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4" name="Freeform 7502"/>
              <p:cNvSpPr>
                <a:spLocks/>
              </p:cNvSpPr>
              <p:nvPr userDrawn="1"/>
            </p:nvSpPr>
            <p:spPr bwMode="auto">
              <a:xfrm>
                <a:off x="3020"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5" name="Freeform 7503"/>
              <p:cNvSpPr>
                <a:spLocks/>
              </p:cNvSpPr>
              <p:nvPr userDrawn="1"/>
            </p:nvSpPr>
            <p:spPr bwMode="auto">
              <a:xfrm>
                <a:off x="2934"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6" name="Freeform 7504"/>
              <p:cNvSpPr>
                <a:spLocks/>
              </p:cNvSpPr>
              <p:nvPr userDrawn="1"/>
            </p:nvSpPr>
            <p:spPr bwMode="auto">
              <a:xfrm>
                <a:off x="2848"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7" name="Freeform 7505"/>
              <p:cNvSpPr>
                <a:spLocks/>
              </p:cNvSpPr>
              <p:nvPr userDrawn="1"/>
            </p:nvSpPr>
            <p:spPr bwMode="auto">
              <a:xfrm>
                <a:off x="2762"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8" name="Freeform 7506"/>
              <p:cNvSpPr>
                <a:spLocks/>
              </p:cNvSpPr>
              <p:nvPr userDrawn="1"/>
            </p:nvSpPr>
            <p:spPr bwMode="auto">
              <a:xfrm>
                <a:off x="1555"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39" name="Freeform 7507"/>
              <p:cNvSpPr>
                <a:spLocks/>
              </p:cNvSpPr>
              <p:nvPr userDrawn="1"/>
            </p:nvSpPr>
            <p:spPr bwMode="auto">
              <a:xfrm>
                <a:off x="1469"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40" name="Freeform 7508"/>
              <p:cNvSpPr>
                <a:spLocks/>
              </p:cNvSpPr>
              <p:nvPr userDrawn="1"/>
            </p:nvSpPr>
            <p:spPr bwMode="auto">
              <a:xfrm>
                <a:off x="1383"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41" name="Freeform 7509"/>
              <p:cNvSpPr>
                <a:spLocks/>
              </p:cNvSpPr>
              <p:nvPr userDrawn="1"/>
            </p:nvSpPr>
            <p:spPr bwMode="auto">
              <a:xfrm>
                <a:off x="1297"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42" name="Freeform 7510"/>
              <p:cNvSpPr>
                <a:spLocks/>
              </p:cNvSpPr>
              <p:nvPr userDrawn="1"/>
            </p:nvSpPr>
            <p:spPr bwMode="auto">
              <a:xfrm>
                <a:off x="1210"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43" name="Freeform 7511"/>
              <p:cNvSpPr>
                <a:spLocks/>
              </p:cNvSpPr>
              <p:nvPr userDrawn="1"/>
            </p:nvSpPr>
            <p:spPr bwMode="auto">
              <a:xfrm>
                <a:off x="1124"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44" name="Freeform 7512"/>
              <p:cNvSpPr>
                <a:spLocks/>
              </p:cNvSpPr>
              <p:nvPr userDrawn="1"/>
            </p:nvSpPr>
            <p:spPr bwMode="auto">
              <a:xfrm>
                <a:off x="1038"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45" name="Freeform 7513"/>
              <p:cNvSpPr>
                <a:spLocks/>
              </p:cNvSpPr>
              <p:nvPr userDrawn="1"/>
            </p:nvSpPr>
            <p:spPr bwMode="auto">
              <a:xfrm>
                <a:off x="952"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46" name="Freeform 7514"/>
              <p:cNvSpPr>
                <a:spLocks/>
              </p:cNvSpPr>
              <p:nvPr userDrawn="1"/>
            </p:nvSpPr>
            <p:spPr bwMode="auto">
              <a:xfrm>
                <a:off x="866"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47" name="Freeform 7515"/>
              <p:cNvSpPr>
                <a:spLocks/>
              </p:cNvSpPr>
              <p:nvPr userDrawn="1"/>
            </p:nvSpPr>
            <p:spPr bwMode="auto">
              <a:xfrm>
                <a:off x="779" y="118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B9B9B"/>
              </a:solidFill>
              <a:ln w="9525">
                <a:noFill/>
                <a:round/>
                <a:headEnd/>
                <a:tailEnd/>
              </a:ln>
            </p:spPr>
            <p:txBody>
              <a:bodyPr/>
              <a:lstStyle/>
              <a:p>
                <a:endParaRPr lang="nl-NL"/>
              </a:p>
            </p:txBody>
          </p:sp>
          <p:sp>
            <p:nvSpPr>
              <p:cNvPr id="51548" name="Freeform 7516"/>
              <p:cNvSpPr>
                <a:spLocks/>
              </p:cNvSpPr>
              <p:nvPr userDrawn="1"/>
            </p:nvSpPr>
            <p:spPr bwMode="auto">
              <a:xfrm>
                <a:off x="693"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49" name="Freeform 7517"/>
              <p:cNvSpPr>
                <a:spLocks/>
              </p:cNvSpPr>
              <p:nvPr userDrawn="1"/>
            </p:nvSpPr>
            <p:spPr bwMode="auto">
              <a:xfrm>
                <a:off x="607"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50" name="Freeform 7518"/>
              <p:cNvSpPr>
                <a:spLocks/>
              </p:cNvSpPr>
              <p:nvPr userDrawn="1"/>
            </p:nvSpPr>
            <p:spPr bwMode="auto">
              <a:xfrm>
                <a:off x="521"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51" name="Freeform 7519"/>
              <p:cNvSpPr>
                <a:spLocks/>
              </p:cNvSpPr>
              <p:nvPr userDrawn="1"/>
            </p:nvSpPr>
            <p:spPr bwMode="auto">
              <a:xfrm>
                <a:off x="435"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52" name="Freeform 7520"/>
              <p:cNvSpPr>
                <a:spLocks/>
              </p:cNvSpPr>
              <p:nvPr userDrawn="1"/>
            </p:nvSpPr>
            <p:spPr bwMode="auto">
              <a:xfrm>
                <a:off x="349"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53" name="Freeform 7521"/>
              <p:cNvSpPr>
                <a:spLocks/>
              </p:cNvSpPr>
              <p:nvPr userDrawn="1"/>
            </p:nvSpPr>
            <p:spPr bwMode="auto">
              <a:xfrm>
                <a:off x="262"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54" name="Freeform 7522"/>
              <p:cNvSpPr>
                <a:spLocks/>
              </p:cNvSpPr>
              <p:nvPr userDrawn="1"/>
            </p:nvSpPr>
            <p:spPr bwMode="auto">
              <a:xfrm>
                <a:off x="176"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55" name="Freeform 7523"/>
              <p:cNvSpPr>
                <a:spLocks/>
              </p:cNvSpPr>
              <p:nvPr userDrawn="1"/>
            </p:nvSpPr>
            <p:spPr bwMode="auto">
              <a:xfrm>
                <a:off x="90"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56" name="Freeform 7524"/>
              <p:cNvSpPr>
                <a:spLocks/>
              </p:cNvSpPr>
              <p:nvPr userDrawn="1"/>
            </p:nvSpPr>
            <p:spPr bwMode="auto">
              <a:xfrm>
                <a:off x="7" y="1187"/>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9B9B9B"/>
              </a:solidFill>
              <a:ln w="9525">
                <a:noFill/>
                <a:round/>
                <a:headEnd/>
                <a:tailEnd/>
              </a:ln>
            </p:spPr>
            <p:txBody>
              <a:bodyPr/>
              <a:lstStyle/>
              <a:p>
                <a:endParaRPr lang="nl-NL"/>
              </a:p>
            </p:txBody>
          </p:sp>
          <p:sp>
            <p:nvSpPr>
              <p:cNvPr id="51557" name="Freeform 7525"/>
              <p:cNvSpPr>
                <a:spLocks/>
              </p:cNvSpPr>
              <p:nvPr userDrawn="1"/>
            </p:nvSpPr>
            <p:spPr bwMode="auto">
              <a:xfrm>
                <a:off x="2503"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58" name="Freeform 7526"/>
              <p:cNvSpPr>
                <a:spLocks/>
              </p:cNvSpPr>
              <p:nvPr userDrawn="1"/>
            </p:nvSpPr>
            <p:spPr bwMode="auto">
              <a:xfrm>
                <a:off x="2417"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59" name="Freeform 7527"/>
              <p:cNvSpPr>
                <a:spLocks/>
              </p:cNvSpPr>
              <p:nvPr userDrawn="1"/>
            </p:nvSpPr>
            <p:spPr bwMode="auto">
              <a:xfrm>
                <a:off x="2331"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60" name="Freeform 7528"/>
              <p:cNvSpPr>
                <a:spLocks/>
              </p:cNvSpPr>
              <p:nvPr userDrawn="1"/>
            </p:nvSpPr>
            <p:spPr bwMode="auto">
              <a:xfrm>
                <a:off x="2245"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61" name="Freeform 7529"/>
              <p:cNvSpPr>
                <a:spLocks/>
              </p:cNvSpPr>
              <p:nvPr userDrawn="1"/>
            </p:nvSpPr>
            <p:spPr bwMode="auto">
              <a:xfrm>
                <a:off x="2158"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62" name="Freeform 7530"/>
              <p:cNvSpPr>
                <a:spLocks/>
              </p:cNvSpPr>
              <p:nvPr userDrawn="1"/>
            </p:nvSpPr>
            <p:spPr bwMode="auto">
              <a:xfrm>
                <a:off x="2072"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63" name="Freeform 7531"/>
              <p:cNvSpPr>
                <a:spLocks/>
              </p:cNvSpPr>
              <p:nvPr userDrawn="1"/>
            </p:nvSpPr>
            <p:spPr bwMode="auto">
              <a:xfrm>
                <a:off x="1986"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64" name="Freeform 7532"/>
              <p:cNvSpPr>
                <a:spLocks/>
              </p:cNvSpPr>
              <p:nvPr userDrawn="1"/>
            </p:nvSpPr>
            <p:spPr bwMode="auto">
              <a:xfrm>
                <a:off x="1900"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65" name="Freeform 7533"/>
              <p:cNvSpPr>
                <a:spLocks/>
              </p:cNvSpPr>
              <p:nvPr userDrawn="1"/>
            </p:nvSpPr>
            <p:spPr bwMode="auto">
              <a:xfrm>
                <a:off x="1814"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66" name="Freeform 7534"/>
              <p:cNvSpPr>
                <a:spLocks/>
              </p:cNvSpPr>
              <p:nvPr userDrawn="1"/>
            </p:nvSpPr>
            <p:spPr bwMode="auto">
              <a:xfrm>
                <a:off x="1727" y="118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B9B9B"/>
              </a:solidFill>
              <a:ln w="9525">
                <a:noFill/>
                <a:round/>
                <a:headEnd/>
                <a:tailEnd/>
              </a:ln>
            </p:spPr>
            <p:txBody>
              <a:bodyPr/>
              <a:lstStyle/>
              <a:p>
                <a:endParaRPr lang="nl-NL"/>
              </a:p>
            </p:txBody>
          </p:sp>
          <p:sp>
            <p:nvSpPr>
              <p:cNvPr id="51567" name="Freeform 7535"/>
              <p:cNvSpPr>
                <a:spLocks/>
              </p:cNvSpPr>
              <p:nvPr userDrawn="1"/>
            </p:nvSpPr>
            <p:spPr bwMode="auto">
              <a:xfrm>
                <a:off x="1641"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68" name="Freeform 7536"/>
              <p:cNvSpPr>
                <a:spLocks/>
              </p:cNvSpPr>
              <p:nvPr userDrawn="1"/>
            </p:nvSpPr>
            <p:spPr bwMode="auto">
              <a:xfrm>
                <a:off x="2675" y="118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B9B9B"/>
              </a:solidFill>
              <a:ln w="9525">
                <a:noFill/>
                <a:round/>
                <a:headEnd/>
                <a:tailEnd/>
              </a:ln>
            </p:spPr>
            <p:txBody>
              <a:bodyPr/>
              <a:lstStyle/>
              <a:p>
                <a:endParaRPr lang="nl-NL"/>
              </a:p>
            </p:txBody>
          </p:sp>
          <p:sp>
            <p:nvSpPr>
              <p:cNvPr id="51569" name="Freeform 7537"/>
              <p:cNvSpPr>
                <a:spLocks/>
              </p:cNvSpPr>
              <p:nvPr userDrawn="1"/>
            </p:nvSpPr>
            <p:spPr bwMode="auto">
              <a:xfrm>
                <a:off x="2589" y="118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B9B9B"/>
              </a:solidFill>
              <a:ln w="9525">
                <a:noFill/>
                <a:round/>
                <a:headEnd/>
                <a:tailEnd/>
              </a:ln>
            </p:spPr>
            <p:txBody>
              <a:bodyPr/>
              <a:lstStyle/>
              <a:p>
                <a:endParaRPr lang="nl-NL"/>
              </a:p>
            </p:txBody>
          </p:sp>
          <p:sp>
            <p:nvSpPr>
              <p:cNvPr id="51570" name="Freeform 7538"/>
              <p:cNvSpPr>
                <a:spLocks/>
              </p:cNvSpPr>
              <p:nvPr userDrawn="1"/>
            </p:nvSpPr>
            <p:spPr bwMode="auto">
              <a:xfrm>
                <a:off x="5692"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71" name="Freeform 7539"/>
              <p:cNvSpPr>
                <a:spLocks/>
              </p:cNvSpPr>
              <p:nvPr userDrawn="1"/>
            </p:nvSpPr>
            <p:spPr bwMode="auto">
              <a:xfrm>
                <a:off x="5606"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72" name="Freeform 7540"/>
              <p:cNvSpPr>
                <a:spLocks/>
              </p:cNvSpPr>
              <p:nvPr userDrawn="1"/>
            </p:nvSpPr>
            <p:spPr bwMode="auto">
              <a:xfrm>
                <a:off x="5519" y="127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A7A7A"/>
              </a:solidFill>
              <a:ln w="9525">
                <a:noFill/>
                <a:round/>
                <a:headEnd/>
                <a:tailEnd/>
              </a:ln>
            </p:spPr>
            <p:txBody>
              <a:bodyPr/>
              <a:lstStyle/>
              <a:p>
                <a:endParaRPr lang="nl-NL"/>
              </a:p>
            </p:txBody>
          </p:sp>
          <p:sp>
            <p:nvSpPr>
              <p:cNvPr id="51573" name="Freeform 7541"/>
              <p:cNvSpPr>
                <a:spLocks/>
              </p:cNvSpPr>
              <p:nvPr userDrawn="1"/>
            </p:nvSpPr>
            <p:spPr bwMode="auto">
              <a:xfrm>
                <a:off x="5433"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74" name="Freeform 7542"/>
              <p:cNvSpPr>
                <a:spLocks/>
              </p:cNvSpPr>
              <p:nvPr userDrawn="1"/>
            </p:nvSpPr>
            <p:spPr bwMode="auto">
              <a:xfrm>
                <a:off x="5347"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75" name="Freeform 7543"/>
              <p:cNvSpPr>
                <a:spLocks/>
              </p:cNvSpPr>
              <p:nvPr userDrawn="1"/>
            </p:nvSpPr>
            <p:spPr bwMode="auto">
              <a:xfrm>
                <a:off x="5261"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76" name="Freeform 7544"/>
              <p:cNvSpPr>
                <a:spLocks/>
              </p:cNvSpPr>
              <p:nvPr userDrawn="1"/>
            </p:nvSpPr>
            <p:spPr bwMode="auto">
              <a:xfrm>
                <a:off x="5175"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77" name="Freeform 7545"/>
              <p:cNvSpPr>
                <a:spLocks/>
              </p:cNvSpPr>
              <p:nvPr userDrawn="1"/>
            </p:nvSpPr>
            <p:spPr bwMode="auto">
              <a:xfrm>
                <a:off x="5089"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78" name="Freeform 7546"/>
              <p:cNvSpPr>
                <a:spLocks/>
              </p:cNvSpPr>
              <p:nvPr userDrawn="1"/>
            </p:nvSpPr>
            <p:spPr bwMode="auto">
              <a:xfrm>
                <a:off x="5002"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79" name="Freeform 7547"/>
              <p:cNvSpPr>
                <a:spLocks/>
              </p:cNvSpPr>
              <p:nvPr userDrawn="1"/>
            </p:nvSpPr>
            <p:spPr bwMode="auto">
              <a:xfrm>
                <a:off x="4916"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80" name="Freeform 7548"/>
              <p:cNvSpPr>
                <a:spLocks/>
              </p:cNvSpPr>
              <p:nvPr userDrawn="1"/>
            </p:nvSpPr>
            <p:spPr bwMode="auto">
              <a:xfrm>
                <a:off x="4830"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81" name="Freeform 7549"/>
              <p:cNvSpPr>
                <a:spLocks/>
              </p:cNvSpPr>
              <p:nvPr userDrawn="1"/>
            </p:nvSpPr>
            <p:spPr bwMode="auto">
              <a:xfrm>
                <a:off x="4744"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82" name="Freeform 7550"/>
              <p:cNvSpPr>
                <a:spLocks/>
              </p:cNvSpPr>
              <p:nvPr userDrawn="1"/>
            </p:nvSpPr>
            <p:spPr bwMode="auto">
              <a:xfrm>
                <a:off x="4658"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83" name="Freeform 7551"/>
              <p:cNvSpPr>
                <a:spLocks/>
              </p:cNvSpPr>
              <p:nvPr userDrawn="1"/>
            </p:nvSpPr>
            <p:spPr bwMode="auto">
              <a:xfrm>
                <a:off x="4571" y="127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A7A7A"/>
              </a:solidFill>
              <a:ln w="9525">
                <a:noFill/>
                <a:round/>
                <a:headEnd/>
                <a:tailEnd/>
              </a:ln>
            </p:spPr>
            <p:txBody>
              <a:bodyPr/>
              <a:lstStyle/>
              <a:p>
                <a:endParaRPr lang="nl-NL"/>
              </a:p>
            </p:txBody>
          </p:sp>
          <p:sp>
            <p:nvSpPr>
              <p:cNvPr id="51584" name="Freeform 7552"/>
              <p:cNvSpPr>
                <a:spLocks/>
              </p:cNvSpPr>
              <p:nvPr userDrawn="1"/>
            </p:nvSpPr>
            <p:spPr bwMode="auto">
              <a:xfrm>
                <a:off x="4485"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85" name="Freeform 7553"/>
              <p:cNvSpPr>
                <a:spLocks/>
              </p:cNvSpPr>
              <p:nvPr userDrawn="1"/>
            </p:nvSpPr>
            <p:spPr bwMode="auto">
              <a:xfrm>
                <a:off x="4399"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86" name="Freeform 7554"/>
              <p:cNvSpPr>
                <a:spLocks/>
              </p:cNvSpPr>
              <p:nvPr userDrawn="1"/>
            </p:nvSpPr>
            <p:spPr bwMode="auto">
              <a:xfrm>
                <a:off x="4313"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87" name="Freeform 7555"/>
              <p:cNvSpPr>
                <a:spLocks/>
              </p:cNvSpPr>
              <p:nvPr userDrawn="1"/>
            </p:nvSpPr>
            <p:spPr bwMode="auto">
              <a:xfrm>
                <a:off x="4227"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88" name="Freeform 7556"/>
              <p:cNvSpPr>
                <a:spLocks/>
              </p:cNvSpPr>
              <p:nvPr userDrawn="1"/>
            </p:nvSpPr>
            <p:spPr bwMode="auto">
              <a:xfrm>
                <a:off x="4141"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89" name="Freeform 7557"/>
              <p:cNvSpPr>
                <a:spLocks/>
              </p:cNvSpPr>
              <p:nvPr userDrawn="1"/>
            </p:nvSpPr>
            <p:spPr bwMode="auto">
              <a:xfrm>
                <a:off x="4054"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90" name="Freeform 7558"/>
              <p:cNvSpPr>
                <a:spLocks/>
              </p:cNvSpPr>
              <p:nvPr userDrawn="1"/>
            </p:nvSpPr>
            <p:spPr bwMode="auto">
              <a:xfrm>
                <a:off x="3968"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91" name="Freeform 7559"/>
              <p:cNvSpPr>
                <a:spLocks/>
              </p:cNvSpPr>
              <p:nvPr userDrawn="1"/>
            </p:nvSpPr>
            <p:spPr bwMode="auto">
              <a:xfrm>
                <a:off x="3882"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92" name="Freeform 7560"/>
              <p:cNvSpPr>
                <a:spLocks/>
              </p:cNvSpPr>
              <p:nvPr userDrawn="1"/>
            </p:nvSpPr>
            <p:spPr bwMode="auto">
              <a:xfrm>
                <a:off x="3796"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93" name="Freeform 7561"/>
              <p:cNvSpPr>
                <a:spLocks/>
              </p:cNvSpPr>
              <p:nvPr userDrawn="1"/>
            </p:nvSpPr>
            <p:spPr bwMode="auto">
              <a:xfrm>
                <a:off x="3710"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94" name="Freeform 7562"/>
              <p:cNvSpPr>
                <a:spLocks/>
              </p:cNvSpPr>
              <p:nvPr userDrawn="1"/>
            </p:nvSpPr>
            <p:spPr bwMode="auto">
              <a:xfrm>
                <a:off x="3623" y="127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A7A7A"/>
              </a:solidFill>
              <a:ln w="9525">
                <a:noFill/>
                <a:round/>
                <a:headEnd/>
                <a:tailEnd/>
              </a:ln>
            </p:spPr>
            <p:txBody>
              <a:bodyPr/>
              <a:lstStyle/>
              <a:p>
                <a:endParaRPr lang="nl-NL"/>
              </a:p>
            </p:txBody>
          </p:sp>
          <p:sp>
            <p:nvSpPr>
              <p:cNvPr id="51595" name="Freeform 7563"/>
              <p:cNvSpPr>
                <a:spLocks/>
              </p:cNvSpPr>
              <p:nvPr userDrawn="1"/>
            </p:nvSpPr>
            <p:spPr bwMode="auto">
              <a:xfrm>
                <a:off x="3537"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96" name="Freeform 7564"/>
              <p:cNvSpPr>
                <a:spLocks/>
              </p:cNvSpPr>
              <p:nvPr userDrawn="1"/>
            </p:nvSpPr>
            <p:spPr bwMode="auto">
              <a:xfrm>
                <a:off x="3451"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97" name="Freeform 7565"/>
              <p:cNvSpPr>
                <a:spLocks/>
              </p:cNvSpPr>
              <p:nvPr userDrawn="1"/>
            </p:nvSpPr>
            <p:spPr bwMode="auto">
              <a:xfrm>
                <a:off x="3365"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98" name="Freeform 7566"/>
              <p:cNvSpPr>
                <a:spLocks/>
              </p:cNvSpPr>
              <p:nvPr userDrawn="1"/>
            </p:nvSpPr>
            <p:spPr bwMode="auto">
              <a:xfrm>
                <a:off x="3279"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599" name="Freeform 7567"/>
              <p:cNvSpPr>
                <a:spLocks/>
              </p:cNvSpPr>
              <p:nvPr userDrawn="1"/>
            </p:nvSpPr>
            <p:spPr bwMode="auto">
              <a:xfrm>
                <a:off x="3193"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0" name="Freeform 7568"/>
              <p:cNvSpPr>
                <a:spLocks/>
              </p:cNvSpPr>
              <p:nvPr userDrawn="1"/>
            </p:nvSpPr>
            <p:spPr bwMode="auto">
              <a:xfrm>
                <a:off x="3106"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1" name="Freeform 7569"/>
              <p:cNvSpPr>
                <a:spLocks/>
              </p:cNvSpPr>
              <p:nvPr userDrawn="1"/>
            </p:nvSpPr>
            <p:spPr bwMode="auto">
              <a:xfrm>
                <a:off x="3020"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2" name="Freeform 7570"/>
              <p:cNvSpPr>
                <a:spLocks/>
              </p:cNvSpPr>
              <p:nvPr userDrawn="1"/>
            </p:nvSpPr>
            <p:spPr bwMode="auto">
              <a:xfrm>
                <a:off x="2934"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3" name="Freeform 7571"/>
              <p:cNvSpPr>
                <a:spLocks/>
              </p:cNvSpPr>
              <p:nvPr userDrawn="1"/>
            </p:nvSpPr>
            <p:spPr bwMode="auto">
              <a:xfrm>
                <a:off x="2848"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4" name="Freeform 7572"/>
              <p:cNvSpPr>
                <a:spLocks/>
              </p:cNvSpPr>
              <p:nvPr userDrawn="1"/>
            </p:nvSpPr>
            <p:spPr bwMode="auto">
              <a:xfrm>
                <a:off x="2762"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5" name="Freeform 7573"/>
              <p:cNvSpPr>
                <a:spLocks/>
              </p:cNvSpPr>
              <p:nvPr userDrawn="1"/>
            </p:nvSpPr>
            <p:spPr bwMode="auto">
              <a:xfrm>
                <a:off x="1210"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6" name="Freeform 7574"/>
              <p:cNvSpPr>
                <a:spLocks/>
              </p:cNvSpPr>
              <p:nvPr userDrawn="1"/>
            </p:nvSpPr>
            <p:spPr bwMode="auto">
              <a:xfrm>
                <a:off x="1124"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7" name="Freeform 7575"/>
              <p:cNvSpPr>
                <a:spLocks/>
              </p:cNvSpPr>
              <p:nvPr userDrawn="1"/>
            </p:nvSpPr>
            <p:spPr bwMode="auto">
              <a:xfrm>
                <a:off x="1038"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8" name="Freeform 7576"/>
              <p:cNvSpPr>
                <a:spLocks/>
              </p:cNvSpPr>
              <p:nvPr userDrawn="1"/>
            </p:nvSpPr>
            <p:spPr bwMode="auto">
              <a:xfrm>
                <a:off x="952"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09" name="Freeform 7577"/>
              <p:cNvSpPr>
                <a:spLocks/>
              </p:cNvSpPr>
              <p:nvPr userDrawn="1"/>
            </p:nvSpPr>
            <p:spPr bwMode="auto">
              <a:xfrm>
                <a:off x="866"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10" name="Freeform 7578"/>
              <p:cNvSpPr>
                <a:spLocks/>
              </p:cNvSpPr>
              <p:nvPr userDrawn="1"/>
            </p:nvSpPr>
            <p:spPr bwMode="auto">
              <a:xfrm>
                <a:off x="779" y="127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A7A7A"/>
              </a:solidFill>
              <a:ln w="9525">
                <a:noFill/>
                <a:round/>
                <a:headEnd/>
                <a:tailEnd/>
              </a:ln>
            </p:spPr>
            <p:txBody>
              <a:bodyPr/>
              <a:lstStyle/>
              <a:p>
                <a:endParaRPr lang="nl-NL"/>
              </a:p>
            </p:txBody>
          </p:sp>
          <p:sp>
            <p:nvSpPr>
              <p:cNvPr id="51611" name="Freeform 7579"/>
              <p:cNvSpPr>
                <a:spLocks/>
              </p:cNvSpPr>
              <p:nvPr userDrawn="1"/>
            </p:nvSpPr>
            <p:spPr bwMode="auto">
              <a:xfrm>
                <a:off x="693"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12" name="Freeform 7580"/>
              <p:cNvSpPr>
                <a:spLocks/>
              </p:cNvSpPr>
              <p:nvPr userDrawn="1"/>
            </p:nvSpPr>
            <p:spPr bwMode="auto">
              <a:xfrm>
                <a:off x="607"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13" name="Freeform 7581"/>
              <p:cNvSpPr>
                <a:spLocks/>
              </p:cNvSpPr>
              <p:nvPr userDrawn="1"/>
            </p:nvSpPr>
            <p:spPr bwMode="auto">
              <a:xfrm>
                <a:off x="521"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14" name="Freeform 7582"/>
              <p:cNvSpPr>
                <a:spLocks/>
              </p:cNvSpPr>
              <p:nvPr userDrawn="1"/>
            </p:nvSpPr>
            <p:spPr bwMode="auto">
              <a:xfrm>
                <a:off x="435"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15" name="Freeform 7583"/>
              <p:cNvSpPr>
                <a:spLocks/>
              </p:cNvSpPr>
              <p:nvPr userDrawn="1"/>
            </p:nvSpPr>
            <p:spPr bwMode="auto">
              <a:xfrm>
                <a:off x="349"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16" name="Freeform 7584"/>
              <p:cNvSpPr>
                <a:spLocks/>
              </p:cNvSpPr>
              <p:nvPr userDrawn="1"/>
            </p:nvSpPr>
            <p:spPr bwMode="auto">
              <a:xfrm>
                <a:off x="262"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17" name="Freeform 7585"/>
              <p:cNvSpPr>
                <a:spLocks/>
              </p:cNvSpPr>
              <p:nvPr userDrawn="1"/>
            </p:nvSpPr>
            <p:spPr bwMode="auto">
              <a:xfrm>
                <a:off x="176"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18" name="Freeform 7586"/>
              <p:cNvSpPr>
                <a:spLocks/>
              </p:cNvSpPr>
              <p:nvPr userDrawn="1"/>
            </p:nvSpPr>
            <p:spPr bwMode="auto">
              <a:xfrm>
                <a:off x="90"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19" name="Freeform 7587"/>
              <p:cNvSpPr>
                <a:spLocks/>
              </p:cNvSpPr>
              <p:nvPr userDrawn="1"/>
            </p:nvSpPr>
            <p:spPr bwMode="auto">
              <a:xfrm>
                <a:off x="7" y="1273"/>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7A7A7A"/>
              </a:solidFill>
              <a:ln w="9525">
                <a:noFill/>
                <a:round/>
                <a:headEnd/>
                <a:tailEnd/>
              </a:ln>
            </p:spPr>
            <p:txBody>
              <a:bodyPr/>
              <a:lstStyle/>
              <a:p>
                <a:endParaRPr lang="nl-NL"/>
              </a:p>
            </p:txBody>
          </p:sp>
          <p:sp>
            <p:nvSpPr>
              <p:cNvPr id="51620" name="Freeform 7588"/>
              <p:cNvSpPr>
                <a:spLocks/>
              </p:cNvSpPr>
              <p:nvPr userDrawn="1"/>
            </p:nvSpPr>
            <p:spPr bwMode="auto">
              <a:xfrm>
                <a:off x="2503"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21" name="Freeform 7589"/>
              <p:cNvSpPr>
                <a:spLocks/>
              </p:cNvSpPr>
              <p:nvPr userDrawn="1"/>
            </p:nvSpPr>
            <p:spPr bwMode="auto">
              <a:xfrm>
                <a:off x="2417"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22" name="Freeform 7590"/>
              <p:cNvSpPr>
                <a:spLocks/>
              </p:cNvSpPr>
              <p:nvPr userDrawn="1"/>
            </p:nvSpPr>
            <p:spPr bwMode="auto">
              <a:xfrm>
                <a:off x="2331"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23" name="Freeform 7591"/>
              <p:cNvSpPr>
                <a:spLocks/>
              </p:cNvSpPr>
              <p:nvPr userDrawn="1"/>
            </p:nvSpPr>
            <p:spPr bwMode="auto">
              <a:xfrm>
                <a:off x="2245"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24" name="Freeform 7592"/>
              <p:cNvSpPr>
                <a:spLocks/>
              </p:cNvSpPr>
              <p:nvPr userDrawn="1"/>
            </p:nvSpPr>
            <p:spPr bwMode="auto">
              <a:xfrm>
                <a:off x="2158"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25" name="Freeform 7593"/>
              <p:cNvSpPr>
                <a:spLocks/>
              </p:cNvSpPr>
              <p:nvPr userDrawn="1"/>
            </p:nvSpPr>
            <p:spPr bwMode="auto">
              <a:xfrm>
                <a:off x="1555"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FAFAF"/>
              </a:solidFill>
              <a:ln w="9525">
                <a:noFill/>
                <a:round/>
                <a:headEnd/>
                <a:tailEnd/>
              </a:ln>
            </p:spPr>
            <p:txBody>
              <a:bodyPr/>
              <a:lstStyle/>
              <a:p>
                <a:endParaRPr lang="nl-NL"/>
              </a:p>
            </p:txBody>
          </p:sp>
          <p:sp>
            <p:nvSpPr>
              <p:cNvPr id="51626" name="Freeform 7594"/>
              <p:cNvSpPr>
                <a:spLocks/>
              </p:cNvSpPr>
              <p:nvPr userDrawn="1"/>
            </p:nvSpPr>
            <p:spPr bwMode="auto">
              <a:xfrm>
                <a:off x="1469"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FAFAF"/>
              </a:solidFill>
              <a:ln w="9525">
                <a:noFill/>
                <a:round/>
                <a:headEnd/>
                <a:tailEnd/>
              </a:ln>
            </p:spPr>
            <p:txBody>
              <a:bodyPr/>
              <a:lstStyle/>
              <a:p>
                <a:endParaRPr lang="nl-NL"/>
              </a:p>
            </p:txBody>
          </p:sp>
          <p:sp>
            <p:nvSpPr>
              <p:cNvPr id="51627" name="Freeform 7595"/>
              <p:cNvSpPr>
                <a:spLocks/>
              </p:cNvSpPr>
              <p:nvPr userDrawn="1"/>
            </p:nvSpPr>
            <p:spPr bwMode="auto">
              <a:xfrm>
                <a:off x="1383"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FAFAF"/>
              </a:solidFill>
              <a:ln w="9525">
                <a:noFill/>
                <a:round/>
                <a:headEnd/>
                <a:tailEnd/>
              </a:ln>
            </p:spPr>
            <p:txBody>
              <a:bodyPr/>
              <a:lstStyle/>
              <a:p>
                <a:endParaRPr lang="nl-NL"/>
              </a:p>
            </p:txBody>
          </p:sp>
          <p:sp>
            <p:nvSpPr>
              <p:cNvPr id="51628" name="Freeform 7596"/>
              <p:cNvSpPr>
                <a:spLocks/>
              </p:cNvSpPr>
              <p:nvPr userDrawn="1"/>
            </p:nvSpPr>
            <p:spPr bwMode="auto">
              <a:xfrm>
                <a:off x="1297"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FAFAF"/>
              </a:solidFill>
              <a:ln w="9525">
                <a:noFill/>
                <a:round/>
                <a:headEnd/>
                <a:tailEnd/>
              </a:ln>
            </p:spPr>
            <p:txBody>
              <a:bodyPr/>
              <a:lstStyle/>
              <a:p>
                <a:endParaRPr lang="nl-NL"/>
              </a:p>
            </p:txBody>
          </p:sp>
          <p:sp>
            <p:nvSpPr>
              <p:cNvPr id="51629" name="Freeform 7597"/>
              <p:cNvSpPr>
                <a:spLocks/>
              </p:cNvSpPr>
              <p:nvPr userDrawn="1"/>
            </p:nvSpPr>
            <p:spPr bwMode="auto">
              <a:xfrm>
                <a:off x="2072"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FAFAF"/>
              </a:solidFill>
              <a:ln w="9525">
                <a:noFill/>
                <a:round/>
                <a:headEnd/>
                <a:tailEnd/>
              </a:ln>
            </p:spPr>
            <p:txBody>
              <a:bodyPr/>
              <a:lstStyle/>
              <a:p>
                <a:endParaRPr lang="nl-NL"/>
              </a:p>
            </p:txBody>
          </p:sp>
          <p:sp>
            <p:nvSpPr>
              <p:cNvPr id="51630" name="Freeform 7598"/>
              <p:cNvSpPr>
                <a:spLocks/>
              </p:cNvSpPr>
              <p:nvPr userDrawn="1"/>
            </p:nvSpPr>
            <p:spPr bwMode="auto">
              <a:xfrm>
                <a:off x="1986"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FAFAF"/>
              </a:solidFill>
              <a:ln w="9525">
                <a:noFill/>
                <a:round/>
                <a:headEnd/>
                <a:tailEnd/>
              </a:ln>
            </p:spPr>
            <p:txBody>
              <a:bodyPr/>
              <a:lstStyle/>
              <a:p>
                <a:endParaRPr lang="nl-NL"/>
              </a:p>
            </p:txBody>
          </p:sp>
          <p:sp>
            <p:nvSpPr>
              <p:cNvPr id="51631" name="Freeform 7599"/>
              <p:cNvSpPr>
                <a:spLocks/>
              </p:cNvSpPr>
              <p:nvPr userDrawn="1"/>
            </p:nvSpPr>
            <p:spPr bwMode="auto">
              <a:xfrm>
                <a:off x="1900"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FAFAF"/>
              </a:solidFill>
              <a:ln w="9525">
                <a:noFill/>
                <a:round/>
                <a:headEnd/>
                <a:tailEnd/>
              </a:ln>
            </p:spPr>
            <p:txBody>
              <a:bodyPr/>
              <a:lstStyle/>
              <a:p>
                <a:endParaRPr lang="nl-NL"/>
              </a:p>
            </p:txBody>
          </p:sp>
          <p:sp>
            <p:nvSpPr>
              <p:cNvPr id="51632" name="Freeform 7600"/>
              <p:cNvSpPr>
                <a:spLocks/>
              </p:cNvSpPr>
              <p:nvPr userDrawn="1"/>
            </p:nvSpPr>
            <p:spPr bwMode="auto">
              <a:xfrm>
                <a:off x="1814"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FAFAF"/>
              </a:solidFill>
              <a:ln w="9525">
                <a:noFill/>
                <a:round/>
                <a:headEnd/>
                <a:tailEnd/>
              </a:ln>
            </p:spPr>
            <p:txBody>
              <a:bodyPr/>
              <a:lstStyle/>
              <a:p>
                <a:endParaRPr lang="nl-NL"/>
              </a:p>
            </p:txBody>
          </p:sp>
          <p:sp>
            <p:nvSpPr>
              <p:cNvPr id="51633" name="Freeform 7601"/>
              <p:cNvSpPr>
                <a:spLocks/>
              </p:cNvSpPr>
              <p:nvPr userDrawn="1"/>
            </p:nvSpPr>
            <p:spPr bwMode="auto">
              <a:xfrm>
                <a:off x="1727" y="127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FAFAF"/>
              </a:solidFill>
              <a:ln w="9525">
                <a:noFill/>
                <a:round/>
                <a:headEnd/>
                <a:tailEnd/>
              </a:ln>
            </p:spPr>
            <p:txBody>
              <a:bodyPr/>
              <a:lstStyle/>
              <a:p>
                <a:endParaRPr lang="nl-NL"/>
              </a:p>
            </p:txBody>
          </p:sp>
          <p:sp>
            <p:nvSpPr>
              <p:cNvPr id="51634" name="Freeform 7602"/>
              <p:cNvSpPr>
                <a:spLocks/>
              </p:cNvSpPr>
              <p:nvPr userDrawn="1"/>
            </p:nvSpPr>
            <p:spPr bwMode="auto">
              <a:xfrm>
                <a:off x="1641"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FAFAF"/>
              </a:solidFill>
              <a:ln w="9525">
                <a:noFill/>
                <a:round/>
                <a:headEnd/>
                <a:tailEnd/>
              </a:ln>
            </p:spPr>
            <p:txBody>
              <a:bodyPr/>
              <a:lstStyle/>
              <a:p>
                <a:endParaRPr lang="nl-NL"/>
              </a:p>
            </p:txBody>
          </p:sp>
          <p:sp>
            <p:nvSpPr>
              <p:cNvPr id="51635" name="Freeform 7603"/>
              <p:cNvSpPr>
                <a:spLocks/>
              </p:cNvSpPr>
              <p:nvPr userDrawn="1"/>
            </p:nvSpPr>
            <p:spPr bwMode="auto">
              <a:xfrm>
                <a:off x="2675" y="127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A7A7A"/>
              </a:solidFill>
              <a:ln w="9525">
                <a:noFill/>
                <a:round/>
                <a:headEnd/>
                <a:tailEnd/>
              </a:ln>
            </p:spPr>
            <p:txBody>
              <a:bodyPr/>
              <a:lstStyle/>
              <a:p>
                <a:endParaRPr lang="nl-NL"/>
              </a:p>
            </p:txBody>
          </p:sp>
          <p:sp>
            <p:nvSpPr>
              <p:cNvPr id="51636" name="Freeform 7604"/>
              <p:cNvSpPr>
                <a:spLocks/>
              </p:cNvSpPr>
              <p:nvPr userDrawn="1"/>
            </p:nvSpPr>
            <p:spPr bwMode="auto">
              <a:xfrm>
                <a:off x="2589" y="127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37" name="Freeform 7605"/>
              <p:cNvSpPr>
                <a:spLocks/>
              </p:cNvSpPr>
              <p:nvPr userDrawn="1"/>
            </p:nvSpPr>
            <p:spPr bwMode="auto">
              <a:xfrm>
                <a:off x="5692"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38" name="Freeform 7606"/>
              <p:cNvSpPr>
                <a:spLocks/>
              </p:cNvSpPr>
              <p:nvPr userDrawn="1"/>
            </p:nvSpPr>
            <p:spPr bwMode="auto">
              <a:xfrm>
                <a:off x="5606"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39" name="Freeform 7607"/>
              <p:cNvSpPr>
                <a:spLocks/>
              </p:cNvSpPr>
              <p:nvPr userDrawn="1"/>
            </p:nvSpPr>
            <p:spPr bwMode="auto">
              <a:xfrm>
                <a:off x="5519" y="13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640" name="Freeform 7608"/>
              <p:cNvSpPr>
                <a:spLocks/>
              </p:cNvSpPr>
              <p:nvPr userDrawn="1"/>
            </p:nvSpPr>
            <p:spPr bwMode="auto">
              <a:xfrm>
                <a:off x="5433"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41" name="Freeform 7609"/>
              <p:cNvSpPr>
                <a:spLocks/>
              </p:cNvSpPr>
              <p:nvPr userDrawn="1"/>
            </p:nvSpPr>
            <p:spPr bwMode="auto">
              <a:xfrm>
                <a:off x="5347"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42" name="Freeform 7610"/>
              <p:cNvSpPr>
                <a:spLocks/>
              </p:cNvSpPr>
              <p:nvPr userDrawn="1"/>
            </p:nvSpPr>
            <p:spPr bwMode="auto">
              <a:xfrm>
                <a:off x="5261"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43" name="Freeform 7611"/>
              <p:cNvSpPr>
                <a:spLocks/>
              </p:cNvSpPr>
              <p:nvPr userDrawn="1"/>
            </p:nvSpPr>
            <p:spPr bwMode="auto">
              <a:xfrm>
                <a:off x="5175"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44" name="Freeform 7612"/>
              <p:cNvSpPr>
                <a:spLocks/>
              </p:cNvSpPr>
              <p:nvPr userDrawn="1"/>
            </p:nvSpPr>
            <p:spPr bwMode="auto">
              <a:xfrm>
                <a:off x="5089"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45" name="Freeform 7613"/>
              <p:cNvSpPr>
                <a:spLocks/>
              </p:cNvSpPr>
              <p:nvPr userDrawn="1"/>
            </p:nvSpPr>
            <p:spPr bwMode="auto">
              <a:xfrm>
                <a:off x="5002"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46" name="Freeform 7614"/>
              <p:cNvSpPr>
                <a:spLocks/>
              </p:cNvSpPr>
              <p:nvPr userDrawn="1"/>
            </p:nvSpPr>
            <p:spPr bwMode="auto">
              <a:xfrm>
                <a:off x="4916"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47" name="Freeform 7615"/>
              <p:cNvSpPr>
                <a:spLocks/>
              </p:cNvSpPr>
              <p:nvPr userDrawn="1"/>
            </p:nvSpPr>
            <p:spPr bwMode="auto">
              <a:xfrm>
                <a:off x="4830"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48" name="Freeform 7616"/>
              <p:cNvSpPr>
                <a:spLocks/>
              </p:cNvSpPr>
              <p:nvPr userDrawn="1"/>
            </p:nvSpPr>
            <p:spPr bwMode="auto">
              <a:xfrm>
                <a:off x="4744"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49" name="Freeform 7617"/>
              <p:cNvSpPr>
                <a:spLocks/>
              </p:cNvSpPr>
              <p:nvPr userDrawn="1"/>
            </p:nvSpPr>
            <p:spPr bwMode="auto">
              <a:xfrm>
                <a:off x="4658"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50" name="Freeform 7618"/>
              <p:cNvSpPr>
                <a:spLocks/>
              </p:cNvSpPr>
              <p:nvPr userDrawn="1"/>
            </p:nvSpPr>
            <p:spPr bwMode="auto">
              <a:xfrm>
                <a:off x="4571" y="13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651" name="Freeform 7619"/>
              <p:cNvSpPr>
                <a:spLocks/>
              </p:cNvSpPr>
              <p:nvPr userDrawn="1"/>
            </p:nvSpPr>
            <p:spPr bwMode="auto">
              <a:xfrm>
                <a:off x="4485"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52" name="Freeform 7620"/>
              <p:cNvSpPr>
                <a:spLocks/>
              </p:cNvSpPr>
              <p:nvPr userDrawn="1"/>
            </p:nvSpPr>
            <p:spPr bwMode="auto">
              <a:xfrm>
                <a:off x="4399"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53" name="Freeform 7621"/>
              <p:cNvSpPr>
                <a:spLocks/>
              </p:cNvSpPr>
              <p:nvPr userDrawn="1"/>
            </p:nvSpPr>
            <p:spPr bwMode="auto">
              <a:xfrm>
                <a:off x="4313"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54" name="Freeform 7622"/>
              <p:cNvSpPr>
                <a:spLocks/>
              </p:cNvSpPr>
              <p:nvPr userDrawn="1"/>
            </p:nvSpPr>
            <p:spPr bwMode="auto">
              <a:xfrm>
                <a:off x="4227"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55" name="Freeform 7623"/>
              <p:cNvSpPr>
                <a:spLocks/>
              </p:cNvSpPr>
              <p:nvPr userDrawn="1"/>
            </p:nvSpPr>
            <p:spPr bwMode="auto">
              <a:xfrm>
                <a:off x="4141"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56" name="Freeform 7624"/>
              <p:cNvSpPr>
                <a:spLocks/>
              </p:cNvSpPr>
              <p:nvPr userDrawn="1"/>
            </p:nvSpPr>
            <p:spPr bwMode="auto">
              <a:xfrm>
                <a:off x="4054"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57" name="Freeform 7625"/>
              <p:cNvSpPr>
                <a:spLocks/>
              </p:cNvSpPr>
              <p:nvPr userDrawn="1"/>
            </p:nvSpPr>
            <p:spPr bwMode="auto">
              <a:xfrm>
                <a:off x="3968"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58" name="Freeform 7626"/>
              <p:cNvSpPr>
                <a:spLocks/>
              </p:cNvSpPr>
              <p:nvPr userDrawn="1"/>
            </p:nvSpPr>
            <p:spPr bwMode="auto">
              <a:xfrm>
                <a:off x="3882"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59" name="Freeform 7627"/>
              <p:cNvSpPr>
                <a:spLocks/>
              </p:cNvSpPr>
              <p:nvPr userDrawn="1"/>
            </p:nvSpPr>
            <p:spPr bwMode="auto">
              <a:xfrm>
                <a:off x="3796"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60" name="Freeform 7628"/>
              <p:cNvSpPr>
                <a:spLocks/>
              </p:cNvSpPr>
              <p:nvPr userDrawn="1"/>
            </p:nvSpPr>
            <p:spPr bwMode="auto">
              <a:xfrm>
                <a:off x="3710"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61" name="Freeform 7629"/>
              <p:cNvSpPr>
                <a:spLocks/>
              </p:cNvSpPr>
              <p:nvPr userDrawn="1"/>
            </p:nvSpPr>
            <p:spPr bwMode="auto">
              <a:xfrm>
                <a:off x="3623" y="13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662" name="Freeform 7630"/>
              <p:cNvSpPr>
                <a:spLocks/>
              </p:cNvSpPr>
              <p:nvPr userDrawn="1"/>
            </p:nvSpPr>
            <p:spPr bwMode="auto">
              <a:xfrm>
                <a:off x="3537"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63" name="Freeform 7631"/>
              <p:cNvSpPr>
                <a:spLocks/>
              </p:cNvSpPr>
              <p:nvPr userDrawn="1"/>
            </p:nvSpPr>
            <p:spPr bwMode="auto">
              <a:xfrm>
                <a:off x="3451"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64" name="Freeform 7632"/>
              <p:cNvSpPr>
                <a:spLocks/>
              </p:cNvSpPr>
              <p:nvPr userDrawn="1"/>
            </p:nvSpPr>
            <p:spPr bwMode="auto">
              <a:xfrm>
                <a:off x="3365"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65" name="Freeform 7633"/>
              <p:cNvSpPr>
                <a:spLocks/>
              </p:cNvSpPr>
              <p:nvPr userDrawn="1"/>
            </p:nvSpPr>
            <p:spPr bwMode="auto">
              <a:xfrm>
                <a:off x="3279"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66" name="Freeform 7634"/>
              <p:cNvSpPr>
                <a:spLocks/>
              </p:cNvSpPr>
              <p:nvPr userDrawn="1"/>
            </p:nvSpPr>
            <p:spPr bwMode="auto">
              <a:xfrm>
                <a:off x="3193"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67" name="Freeform 7635"/>
              <p:cNvSpPr>
                <a:spLocks/>
              </p:cNvSpPr>
              <p:nvPr userDrawn="1"/>
            </p:nvSpPr>
            <p:spPr bwMode="auto">
              <a:xfrm>
                <a:off x="3106"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68" name="Freeform 7636"/>
              <p:cNvSpPr>
                <a:spLocks/>
              </p:cNvSpPr>
              <p:nvPr userDrawn="1"/>
            </p:nvSpPr>
            <p:spPr bwMode="auto">
              <a:xfrm>
                <a:off x="3020"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69" name="Freeform 7637"/>
              <p:cNvSpPr>
                <a:spLocks/>
              </p:cNvSpPr>
              <p:nvPr userDrawn="1"/>
            </p:nvSpPr>
            <p:spPr bwMode="auto">
              <a:xfrm>
                <a:off x="2934"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70" name="Freeform 7638"/>
              <p:cNvSpPr>
                <a:spLocks/>
              </p:cNvSpPr>
              <p:nvPr userDrawn="1"/>
            </p:nvSpPr>
            <p:spPr bwMode="auto">
              <a:xfrm>
                <a:off x="2848"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71" name="Freeform 7639"/>
              <p:cNvSpPr>
                <a:spLocks/>
              </p:cNvSpPr>
              <p:nvPr userDrawn="1"/>
            </p:nvSpPr>
            <p:spPr bwMode="auto">
              <a:xfrm>
                <a:off x="2762"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72" name="Freeform 7640"/>
              <p:cNvSpPr>
                <a:spLocks/>
              </p:cNvSpPr>
              <p:nvPr userDrawn="1"/>
            </p:nvSpPr>
            <p:spPr bwMode="auto">
              <a:xfrm>
                <a:off x="2503"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73" name="Freeform 7641"/>
              <p:cNvSpPr>
                <a:spLocks/>
              </p:cNvSpPr>
              <p:nvPr userDrawn="1"/>
            </p:nvSpPr>
            <p:spPr bwMode="auto">
              <a:xfrm>
                <a:off x="2417"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74" name="Freeform 7642"/>
              <p:cNvSpPr>
                <a:spLocks/>
              </p:cNvSpPr>
              <p:nvPr userDrawn="1"/>
            </p:nvSpPr>
            <p:spPr bwMode="auto">
              <a:xfrm>
                <a:off x="2675" y="13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675" name="Freeform 7643"/>
              <p:cNvSpPr>
                <a:spLocks/>
              </p:cNvSpPr>
              <p:nvPr userDrawn="1"/>
            </p:nvSpPr>
            <p:spPr bwMode="auto">
              <a:xfrm>
                <a:off x="2589"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76" name="Freeform 7644"/>
              <p:cNvSpPr>
                <a:spLocks/>
              </p:cNvSpPr>
              <p:nvPr userDrawn="1"/>
            </p:nvSpPr>
            <p:spPr bwMode="auto">
              <a:xfrm>
                <a:off x="2331"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77" name="Freeform 7645"/>
              <p:cNvSpPr>
                <a:spLocks/>
              </p:cNvSpPr>
              <p:nvPr userDrawn="1"/>
            </p:nvSpPr>
            <p:spPr bwMode="auto">
              <a:xfrm>
                <a:off x="2245"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78" name="Freeform 7646"/>
              <p:cNvSpPr>
                <a:spLocks/>
              </p:cNvSpPr>
              <p:nvPr userDrawn="1"/>
            </p:nvSpPr>
            <p:spPr bwMode="auto">
              <a:xfrm>
                <a:off x="2158"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79" name="Freeform 7647"/>
              <p:cNvSpPr>
                <a:spLocks/>
              </p:cNvSpPr>
              <p:nvPr userDrawn="1"/>
            </p:nvSpPr>
            <p:spPr bwMode="auto">
              <a:xfrm>
                <a:off x="2072"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80" name="Freeform 7648"/>
              <p:cNvSpPr>
                <a:spLocks/>
              </p:cNvSpPr>
              <p:nvPr userDrawn="1"/>
            </p:nvSpPr>
            <p:spPr bwMode="auto">
              <a:xfrm>
                <a:off x="1986"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81" name="Freeform 7649"/>
              <p:cNvSpPr>
                <a:spLocks/>
              </p:cNvSpPr>
              <p:nvPr userDrawn="1"/>
            </p:nvSpPr>
            <p:spPr bwMode="auto">
              <a:xfrm>
                <a:off x="1900"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82" name="Freeform 7650"/>
              <p:cNvSpPr>
                <a:spLocks/>
              </p:cNvSpPr>
              <p:nvPr userDrawn="1"/>
            </p:nvSpPr>
            <p:spPr bwMode="auto">
              <a:xfrm>
                <a:off x="1814"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83" name="Freeform 7651"/>
              <p:cNvSpPr>
                <a:spLocks/>
              </p:cNvSpPr>
              <p:nvPr userDrawn="1"/>
            </p:nvSpPr>
            <p:spPr bwMode="auto">
              <a:xfrm>
                <a:off x="1727" y="13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A7A7A"/>
              </a:solidFill>
              <a:ln w="9525">
                <a:noFill/>
                <a:round/>
                <a:headEnd/>
                <a:tailEnd/>
              </a:ln>
            </p:spPr>
            <p:txBody>
              <a:bodyPr/>
              <a:lstStyle/>
              <a:p>
                <a:endParaRPr lang="nl-NL"/>
              </a:p>
            </p:txBody>
          </p:sp>
          <p:sp>
            <p:nvSpPr>
              <p:cNvPr id="51684" name="Freeform 7652"/>
              <p:cNvSpPr>
                <a:spLocks/>
              </p:cNvSpPr>
              <p:nvPr userDrawn="1"/>
            </p:nvSpPr>
            <p:spPr bwMode="auto">
              <a:xfrm>
                <a:off x="1641"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A7A7A"/>
              </a:solidFill>
              <a:ln w="9525">
                <a:noFill/>
                <a:round/>
                <a:headEnd/>
                <a:tailEnd/>
              </a:ln>
            </p:spPr>
            <p:txBody>
              <a:bodyPr/>
              <a:lstStyle/>
              <a:p>
                <a:endParaRPr lang="nl-NL"/>
              </a:p>
            </p:txBody>
          </p:sp>
          <p:sp>
            <p:nvSpPr>
              <p:cNvPr id="51685" name="Freeform 7653"/>
              <p:cNvSpPr>
                <a:spLocks/>
              </p:cNvSpPr>
              <p:nvPr userDrawn="1"/>
            </p:nvSpPr>
            <p:spPr bwMode="auto">
              <a:xfrm>
                <a:off x="1555"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86" name="Freeform 7654"/>
              <p:cNvSpPr>
                <a:spLocks/>
              </p:cNvSpPr>
              <p:nvPr userDrawn="1"/>
            </p:nvSpPr>
            <p:spPr bwMode="auto">
              <a:xfrm>
                <a:off x="1469"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87" name="Freeform 7655"/>
              <p:cNvSpPr>
                <a:spLocks/>
              </p:cNvSpPr>
              <p:nvPr userDrawn="1"/>
            </p:nvSpPr>
            <p:spPr bwMode="auto">
              <a:xfrm>
                <a:off x="1383"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88" name="Freeform 7656"/>
              <p:cNvSpPr>
                <a:spLocks/>
              </p:cNvSpPr>
              <p:nvPr userDrawn="1"/>
            </p:nvSpPr>
            <p:spPr bwMode="auto">
              <a:xfrm>
                <a:off x="1297"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89" name="Freeform 7657"/>
              <p:cNvSpPr>
                <a:spLocks/>
              </p:cNvSpPr>
              <p:nvPr userDrawn="1"/>
            </p:nvSpPr>
            <p:spPr bwMode="auto">
              <a:xfrm>
                <a:off x="1210"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90" name="Freeform 7658"/>
              <p:cNvSpPr>
                <a:spLocks/>
              </p:cNvSpPr>
              <p:nvPr userDrawn="1"/>
            </p:nvSpPr>
            <p:spPr bwMode="auto">
              <a:xfrm>
                <a:off x="1124"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91" name="Freeform 7659"/>
              <p:cNvSpPr>
                <a:spLocks/>
              </p:cNvSpPr>
              <p:nvPr userDrawn="1"/>
            </p:nvSpPr>
            <p:spPr bwMode="auto">
              <a:xfrm>
                <a:off x="1038"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92" name="Freeform 7660"/>
              <p:cNvSpPr>
                <a:spLocks/>
              </p:cNvSpPr>
              <p:nvPr userDrawn="1"/>
            </p:nvSpPr>
            <p:spPr bwMode="auto">
              <a:xfrm>
                <a:off x="952"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93" name="Freeform 7661"/>
              <p:cNvSpPr>
                <a:spLocks/>
              </p:cNvSpPr>
              <p:nvPr userDrawn="1"/>
            </p:nvSpPr>
            <p:spPr bwMode="auto">
              <a:xfrm>
                <a:off x="866"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94" name="Freeform 7662"/>
              <p:cNvSpPr>
                <a:spLocks/>
              </p:cNvSpPr>
              <p:nvPr userDrawn="1"/>
            </p:nvSpPr>
            <p:spPr bwMode="auto">
              <a:xfrm>
                <a:off x="779" y="13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695" name="Freeform 7663"/>
              <p:cNvSpPr>
                <a:spLocks/>
              </p:cNvSpPr>
              <p:nvPr userDrawn="1"/>
            </p:nvSpPr>
            <p:spPr bwMode="auto">
              <a:xfrm>
                <a:off x="693"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96" name="Freeform 7664"/>
              <p:cNvSpPr>
                <a:spLocks/>
              </p:cNvSpPr>
              <p:nvPr userDrawn="1"/>
            </p:nvSpPr>
            <p:spPr bwMode="auto">
              <a:xfrm>
                <a:off x="607"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97" name="Freeform 7665"/>
              <p:cNvSpPr>
                <a:spLocks/>
              </p:cNvSpPr>
              <p:nvPr userDrawn="1"/>
            </p:nvSpPr>
            <p:spPr bwMode="auto">
              <a:xfrm>
                <a:off x="521"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98" name="Freeform 7666"/>
              <p:cNvSpPr>
                <a:spLocks/>
              </p:cNvSpPr>
              <p:nvPr userDrawn="1"/>
            </p:nvSpPr>
            <p:spPr bwMode="auto">
              <a:xfrm>
                <a:off x="435"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699" name="Freeform 7667"/>
              <p:cNvSpPr>
                <a:spLocks/>
              </p:cNvSpPr>
              <p:nvPr userDrawn="1"/>
            </p:nvSpPr>
            <p:spPr bwMode="auto">
              <a:xfrm>
                <a:off x="349"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00" name="Freeform 7668"/>
              <p:cNvSpPr>
                <a:spLocks/>
              </p:cNvSpPr>
              <p:nvPr userDrawn="1"/>
            </p:nvSpPr>
            <p:spPr bwMode="auto">
              <a:xfrm>
                <a:off x="262"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01" name="Freeform 7669"/>
              <p:cNvSpPr>
                <a:spLocks/>
              </p:cNvSpPr>
              <p:nvPr userDrawn="1"/>
            </p:nvSpPr>
            <p:spPr bwMode="auto">
              <a:xfrm>
                <a:off x="176"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02" name="Freeform 7670"/>
              <p:cNvSpPr>
                <a:spLocks/>
              </p:cNvSpPr>
              <p:nvPr userDrawn="1"/>
            </p:nvSpPr>
            <p:spPr bwMode="auto">
              <a:xfrm>
                <a:off x="90" y="13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03" name="Freeform 7671"/>
              <p:cNvSpPr>
                <a:spLocks/>
              </p:cNvSpPr>
              <p:nvPr userDrawn="1"/>
            </p:nvSpPr>
            <p:spPr bwMode="auto">
              <a:xfrm>
                <a:off x="7" y="1360"/>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A7A7A7"/>
              </a:solidFill>
              <a:ln w="9525">
                <a:noFill/>
                <a:round/>
                <a:headEnd/>
                <a:tailEnd/>
              </a:ln>
            </p:spPr>
            <p:txBody>
              <a:bodyPr/>
              <a:lstStyle/>
              <a:p>
                <a:endParaRPr lang="nl-NL"/>
              </a:p>
            </p:txBody>
          </p:sp>
          <p:sp>
            <p:nvSpPr>
              <p:cNvPr id="51704" name="Freeform 7672"/>
              <p:cNvSpPr>
                <a:spLocks/>
              </p:cNvSpPr>
              <p:nvPr userDrawn="1"/>
            </p:nvSpPr>
            <p:spPr bwMode="auto">
              <a:xfrm>
                <a:off x="5692"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05" name="Freeform 7673"/>
              <p:cNvSpPr>
                <a:spLocks/>
              </p:cNvSpPr>
              <p:nvPr userDrawn="1"/>
            </p:nvSpPr>
            <p:spPr bwMode="auto">
              <a:xfrm>
                <a:off x="5606"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06" name="Freeform 7674"/>
              <p:cNvSpPr>
                <a:spLocks/>
              </p:cNvSpPr>
              <p:nvPr userDrawn="1"/>
            </p:nvSpPr>
            <p:spPr bwMode="auto">
              <a:xfrm>
                <a:off x="5519" y="14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707" name="Freeform 7675"/>
              <p:cNvSpPr>
                <a:spLocks/>
              </p:cNvSpPr>
              <p:nvPr userDrawn="1"/>
            </p:nvSpPr>
            <p:spPr bwMode="auto">
              <a:xfrm>
                <a:off x="5433"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08" name="Freeform 7676"/>
              <p:cNvSpPr>
                <a:spLocks/>
              </p:cNvSpPr>
              <p:nvPr userDrawn="1"/>
            </p:nvSpPr>
            <p:spPr bwMode="auto">
              <a:xfrm>
                <a:off x="5347"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09" name="Freeform 7677"/>
              <p:cNvSpPr>
                <a:spLocks/>
              </p:cNvSpPr>
              <p:nvPr userDrawn="1"/>
            </p:nvSpPr>
            <p:spPr bwMode="auto">
              <a:xfrm>
                <a:off x="5261"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10" name="Freeform 7678"/>
              <p:cNvSpPr>
                <a:spLocks/>
              </p:cNvSpPr>
              <p:nvPr userDrawn="1"/>
            </p:nvSpPr>
            <p:spPr bwMode="auto">
              <a:xfrm>
                <a:off x="5175"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11" name="Freeform 7679"/>
              <p:cNvSpPr>
                <a:spLocks/>
              </p:cNvSpPr>
              <p:nvPr userDrawn="1"/>
            </p:nvSpPr>
            <p:spPr bwMode="auto">
              <a:xfrm>
                <a:off x="5089"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12" name="Freeform 7680"/>
              <p:cNvSpPr>
                <a:spLocks/>
              </p:cNvSpPr>
              <p:nvPr userDrawn="1"/>
            </p:nvSpPr>
            <p:spPr bwMode="auto">
              <a:xfrm>
                <a:off x="5002"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13" name="Freeform 7681"/>
              <p:cNvSpPr>
                <a:spLocks/>
              </p:cNvSpPr>
              <p:nvPr userDrawn="1"/>
            </p:nvSpPr>
            <p:spPr bwMode="auto">
              <a:xfrm>
                <a:off x="4916"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14" name="Freeform 7682"/>
              <p:cNvSpPr>
                <a:spLocks/>
              </p:cNvSpPr>
              <p:nvPr userDrawn="1"/>
            </p:nvSpPr>
            <p:spPr bwMode="auto">
              <a:xfrm>
                <a:off x="4830"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15" name="Freeform 7683"/>
              <p:cNvSpPr>
                <a:spLocks/>
              </p:cNvSpPr>
              <p:nvPr userDrawn="1"/>
            </p:nvSpPr>
            <p:spPr bwMode="auto">
              <a:xfrm>
                <a:off x="4744"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16" name="Freeform 7684"/>
              <p:cNvSpPr>
                <a:spLocks/>
              </p:cNvSpPr>
              <p:nvPr userDrawn="1"/>
            </p:nvSpPr>
            <p:spPr bwMode="auto">
              <a:xfrm>
                <a:off x="4658"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17" name="Freeform 7685"/>
              <p:cNvSpPr>
                <a:spLocks/>
              </p:cNvSpPr>
              <p:nvPr userDrawn="1"/>
            </p:nvSpPr>
            <p:spPr bwMode="auto">
              <a:xfrm>
                <a:off x="4571" y="14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718" name="Freeform 7686"/>
              <p:cNvSpPr>
                <a:spLocks/>
              </p:cNvSpPr>
              <p:nvPr userDrawn="1"/>
            </p:nvSpPr>
            <p:spPr bwMode="auto">
              <a:xfrm>
                <a:off x="4485"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19" name="Freeform 7687"/>
              <p:cNvSpPr>
                <a:spLocks/>
              </p:cNvSpPr>
              <p:nvPr userDrawn="1"/>
            </p:nvSpPr>
            <p:spPr bwMode="auto">
              <a:xfrm>
                <a:off x="4399"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20" name="Freeform 7688"/>
              <p:cNvSpPr>
                <a:spLocks/>
              </p:cNvSpPr>
              <p:nvPr userDrawn="1"/>
            </p:nvSpPr>
            <p:spPr bwMode="auto">
              <a:xfrm>
                <a:off x="4313"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21" name="Freeform 7689"/>
              <p:cNvSpPr>
                <a:spLocks/>
              </p:cNvSpPr>
              <p:nvPr userDrawn="1"/>
            </p:nvSpPr>
            <p:spPr bwMode="auto">
              <a:xfrm>
                <a:off x="4227"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22" name="Freeform 7690"/>
              <p:cNvSpPr>
                <a:spLocks/>
              </p:cNvSpPr>
              <p:nvPr userDrawn="1"/>
            </p:nvSpPr>
            <p:spPr bwMode="auto">
              <a:xfrm>
                <a:off x="4141"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23" name="Freeform 7691"/>
              <p:cNvSpPr>
                <a:spLocks/>
              </p:cNvSpPr>
              <p:nvPr userDrawn="1"/>
            </p:nvSpPr>
            <p:spPr bwMode="auto">
              <a:xfrm>
                <a:off x="4054"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24" name="Freeform 7692"/>
              <p:cNvSpPr>
                <a:spLocks/>
              </p:cNvSpPr>
              <p:nvPr userDrawn="1"/>
            </p:nvSpPr>
            <p:spPr bwMode="auto">
              <a:xfrm>
                <a:off x="3968"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25" name="Freeform 7693"/>
              <p:cNvSpPr>
                <a:spLocks/>
              </p:cNvSpPr>
              <p:nvPr userDrawn="1"/>
            </p:nvSpPr>
            <p:spPr bwMode="auto">
              <a:xfrm>
                <a:off x="3882"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26" name="Freeform 7694"/>
              <p:cNvSpPr>
                <a:spLocks/>
              </p:cNvSpPr>
              <p:nvPr userDrawn="1"/>
            </p:nvSpPr>
            <p:spPr bwMode="auto">
              <a:xfrm>
                <a:off x="3796"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27" name="Freeform 7695"/>
              <p:cNvSpPr>
                <a:spLocks/>
              </p:cNvSpPr>
              <p:nvPr userDrawn="1"/>
            </p:nvSpPr>
            <p:spPr bwMode="auto">
              <a:xfrm>
                <a:off x="3710"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28" name="Freeform 7696"/>
              <p:cNvSpPr>
                <a:spLocks/>
              </p:cNvSpPr>
              <p:nvPr userDrawn="1"/>
            </p:nvSpPr>
            <p:spPr bwMode="auto">
              <a:xfrm>
                <a:off x="3623" y="14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729" name="Freeform 7697"/>
              <p:cNvSpPr>
                <a:spLocks/>
              </p:cNvSpPr>
              <p:nvPr userDrawn="1"/>
            </p:nvSpPr>
            <p:spPr bwMode="auto">
              <a:xfrm>
                <a:off x="3537"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0" name="Freeform 7698"/>
              <p:cNvSpPr>
                <a:spLocks/>
              </p:cNvSpPr>
              <p:nvPr userDrawn="1"/>
            </p:nvSpPr>
            <p:spPr bwMode="auto">
              <a:xfrm>
                <a:off x="3451"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1" name="Freeform 7699"/>
              <p:cNvSpPr>
                <a:spLocks/>
              </p:cNvSpPr>
              <p:nvPr userDrawn="1"/>
            </p:nvSpPr>
            <p:spPr bwMode="auto">
              <a:xfrm>
                <a:off x="3365"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2" name="Freeform 7700"/>
              <p:cNvSpPr>
                <a:spLocks/>
              </p:cNvSpPr>
              <p:nvPr userDrawn="1"/>
            </p:nvSpPr>
            <p:spPr bwMode="auto">
              <a:xfrm>
                <a:off x="3279"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3" name="Freeform 7701"/>
              <p:cNvSpPr>
                <a:spLocks/>
              </p:cNvSpPr>
              <p:nvPr userDrawn="1"/>
            </p:nvSpPr>
            <p:spPr bwMode="auto">
              <a:xfrm>
                <a:off x="3193"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4" name="Freeform 7702"/>
              <p:cNvSpPr>
                <a:spLocks/>
              </p:cNvSpPr>
              <p:nvPr userDrawn="1"/>
            </p:nvSpPr>
            <p:spPr bwMode="auto">
              <a:xfrm>
                <a:off x="3106"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5" name="Freeform 7703"/>
              <p:cNvSpPr>
                <a:spLocks/>
              </p:cNvSpPr>
              <p:nvPr userDrawn="1"/>
            </p:nvSpPr>
            <p:spPr bwMode="auto">
              <a:xfrm>
                <a:off x="3020"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6" name="Freeform 7704"/>
              <p:cNvSpPr>
                <a:spLocks/>
              </p:cNvSpPr>
              <p:nvPr userDrawn="1"/>
            </p:nvSpPr>
            <p:spPr bwMode="auto">
              <a:xfrm>
                <a:off x="2934"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7" name="Freeform 7705"/>
              <p:cNvSpPr>
                <a:spLocks/>
              </p:cNvSpPr>
              <p:nvPr userDrawn="1"/>
            </p:nvSpPr>
            <p:spPr bwMode="auto">
              <a:xfrm>
                <a:off x="2848"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8" name="Freeform 7706"/>
              <p:cNvSpPr>
                <a:spLocks/>
              </p:cNvSpPr>
              <p:nvPr userDrawn="1"/>
            </p:nvSpPr>
            <p:spPr bwMode="auto">
              <a:xfrm>
                <a:off x="2762"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39" name="Freeform 7707"/>
              <p:cNvSpPr>
                <a:spLocks/>
              </p:cNvSpPr>
              <p:nvPr userDrawn="1"/>
            </p:nvSpPr>
            <p:spPr bwMode="auto">
              <a:xfrm>
                <a:off x="2675" y="14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740" name="Freeform 7708"/>
              <p:cNvSpPr>
                <a:spLocks/>
              </p:cNvSpPr>
              <p:nvPr userDrawn="1"/>
            </p:nvSpPr>
            <p:spPr bwMode="auto">
              <a:xfrm>
                <a:off x="2589"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41" name="Freeform 7709"/>
              <p:cNvSpPr>
                <a:spLocks/>
              </p:cNvSpPr>
              <p:nvPr userDrawn="1"/>
            </p:nvSpPr>
            <p:spPr bwMode="auto">
              <a:xfrm>
                <a:off x="2503"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42" name="Freeform 7710"/>
              <p:cNvSpPr>
                <a:spLocks/>
              </p:cNvSpPr>
              <p:nvPr userDrawn="1"/>
            </p:nvSpPr>
            <p:spPr bwMode="auto">
              <a:xfrm>
                <a:off x="2417"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43" name="Freeform 7711"/>
              <p:cNvSpPr>
                <a:spLocks/>
              </p:cNvSpPr>
              <p:nvPr userDrawn="1"/>
            </p:nvSpPr>
            <p:spPr bwMode="auto">
              <a:xfrm>
                <a:off x="2331"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44" name="Freeform 7712"/>
              <p:cNvSpPr>
                <a:spLocks/>
              </p:cNvSpPr>
              <p:nvPr userDrawn="1"/>
            </p:nvSpPr>
            <p:spPr bwMode="auto">
              <a:xfrm>
                <a:off x="2245"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45" name="Freeform 7713"/>
              <p:cNvSpPr>
                <a:spLocks/>
              </p:cNvSpPr>
              <p:nvPr userDrawn="1"/>
            </p:nvSpPr>
            <p:spPr bwMode="auto">
              <a:xfrm>
                <a:off x="2158"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46" name="Freeform 7714"/>
              <p:cNvSpPr>
                <a:spLocks/>
              </p:cNvSpPr>
              <p:nvPr userDrawn="1"/>
            </p:nvSpPr>
            <p:spPr bwMode="auto">
              <a:xfrm>
                <a:off x="2072"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47" name="Freeform 7715"/>
              <p:cNvSpPr>
                <a:spLocks/>
              </p:cNvSpPr>
              <p:nvPr userDrawn="1"/>
            </p:nvSpPr>
            <p:spPr bwMode="auto">
              <a:xfrm>
                <a:off x="1986"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48" name="Freeform 7716"/>
              <p:cNvSpPr>
                <a:spLocks/>
              </p:cNvSpPr>
              <p:nvPr userDrawn="1"/>
            </p:nvSpPr>
            <p:spPr bwMode="auto">
              <a:xfrm>
                <a:off x="1900"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49" name="Freeform 7717"/>
              <p:cNvSpPr>
                <a:spLocks/>
              </p:cNvSpPr>
              <p:nvPr userDrawn="1"/>
            </p:nvSpPr>
            <p:spPr bwMode="auto">
              <a:xfrm>
                <a:off x="1814"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50" name="Freeform 7718"/>
              <p:cNvSpPr>
                <a:spLocks/>
              </p:cNvSpPr>
              <p:nvPr userDrawn="1"/>
            </p:nvSpPr>
            <p:spPr bwMode="auto">
              <a:xfrm>
                <a:off x="1727" y="14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751" name="Freeform 7719"/>
              <p:cNvSpPr>
                <a:spLocks/>
              </p:cNvSpPr>
              <p:nvPr userDrawn="1"/>
            </p:nvSpPr>
            <p:spPr bwMode="auto">
              <a:xfrm>
                <a:off x="1641"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52" name="Freeform 7720"/>
              <p:cNvSpPr>
                <a:spLocks/>
              </p:cNvSpPr>
              <p:nvPr userDrawn="1"/>
            </p:nvSpPr>
            <p:spPr bwMode="auto">
              <a:xfrm>
                <a:off x="1555"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53" name="Freeform 7721"/>
              <p:cNvSpPr>
                <a:spLocks/>
              </p:cNvSpPr>
              <p:nvPr userDrawn="1"/>
            </p:nvSpPr>
            <p:spPr bwMode="auto">
              <a:xfrm>
                <a:off x="1469"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54" name="Freeform 7722"/>
              <p:cNvSpPr>
                <a:spLocks/>
              </p:cNvSpPr>
              <p:nvPr userDrawn="1"/>
            </p:nvSpPr>
            <p:spPr bwMode="auto">
              <a:xfrm>
                <a:off x="1383"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55" name="Freeform 7723"/>
              <p:cNvSpPr>
                <a:spLocks/>
              </p:cNvSpPr>
              <p:nvPr userDrawn="1"/>
            </p:nvSpPr>
            <p:spPr bwMode="auto">
              <a:xfrm>
                <a:off x="1297"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56" name="Freeform 7724"/>
              <p:cNvSpPr>
                <a:spLocks/>
              </p:cNvSpPr>
              <p:nvPr userDrawn="1"/>
            </p:nvSpPr>
            <p:spPr bwMode="auto">
              <a:xfrm>
                <a:off x="1210"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57" name="Freeform 7725"/>
              <p:cNvSpPr>
                <a:spLocks/>
              </p:cNvSpPr>
              <p:nvPr userDrawn="1"/>
            </p:nvSpPr>
            <p:spPr bwMode="auto">
              <a:xfrm>
                <a:off x="1124"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58" name="Freeform 7726"/>
              <p:cNvSpPr>
                <a:spLocks/>
              </p:cNvSpPr>
              <p:nvPr userDrawn="1"/>
            </p:nvSpPr>
            <p:spPr bwMode="auto">
              <a:xfrm>
                <a:off x="1038"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59" name="Freeform 7727"/>
              <p:cNvSpPr>
                <a:spLocks/>
              </p:cNvSpPr>
              <p:nvPr userDrawn="1"/>
            </p:nvSpPr>
            <p:spPr bwMode="auto">
              <a:xfrm>
                <a:off x="952"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60" name="Freeform 7728"/>
              <p:cNvSpPr>
                <a:spLocks/>
              </p:cNvSpPr>
              <p:nvPr userDrawn="1"/>
            </p:nvSpPr>
            <p:spPr bwMode="auto">
              <a:xfrm>
                <a:off x="866"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61" name="Freeform 7729"/>
              <p:cNvSpPr>
                <a:spLocks/>
              </p:cNvSpPr>
              <p:nvPr userDrawn="1"/>
            </p:nvSpPr>
            <p:spPr bwMode="auto">
              <a:xfrm>
                <a:off x="779" y="14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7A7"/>
              </a:solidFill>
              <a:ln w="9525">
                <a:noFill/>
                <a:round/>
                <a:headEnd/>
                <a:tailEnd/>
              </a:ln>
            </p:spPr>
            <p:txBody>
              <a:bodyPr/>
              <a:lstStyle/>
              <a:p>
                <a:endParaRPr lang="nl-NL"/>
              </a:p>
            </p:txBody>
          </p:sp>
          <p:sp>
            <p:nvSpPr>
              <p:cNvPr id="51762" name="Freeform 7730"/>
              <p:cNvSpPr>
                <a:spLocks/>
              </p:cNvSpPr>
              <p:nvPr userDrawn="1"/>
            </p:nvSpPr>
            <p:spPr bwMode="auto">
              <a:xfrm>
                <a:off x="693"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63" name="Freeform 7731"/>
              <p:cNvSpPr>
                <a:spLocks/>
              </p:cNvSpPr>
              <p:nvPr userDrawn="1"/>
            </p:nvSpPr>
            <p:spPr bwMode="auto">
              <a:xfrm>
                <a:off x="607"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64" name="Freeform 7732"/>
              <p:cNvSpPr>
                <a:spLocks/>
              </p:cNvSpPr>
              <p:nvPr userDrawn="1"/>
            </p:nvSpPr>
            <p:spPr bwMode="auto">
              <a:xfrm>
                <a:off x="521"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65" name="Freeform 7733"/>
              <p:cNvSpPr>
                <a:spLocks/>
              </p:cNvSpPr>
              <p:nvPr userDrawn="1"/>
            </p:nvSpPr>
            <p:spPr bwMode="auto">
              <a:xfrm>
                <a:off x="435"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66" name="Freeform 7734"/>
              <p:cNvSpPr>
                <a:spLocks/>
              </p:cNvSpPr>
              <p:nvPr userDrawn="1"/>
            </p:nvSpPr>
            <p:spPr bwMode="auto">
              <a:xfrm>
                <a:off x="349"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67" name="Freeform 7735"/>
              <p:cNvSpPr>
                <a:spLocks/>
              </p:cNvSpPr>
              <p:nvPr userDrawn="1"/>
            </p:nvSpPr>
            <p:spPr bwMode="auto">
              <a:xfrm>
                <a:off x="262"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68" name="Freeform 7736"/>
              <p:cNvSpPr>
                <a:spLocks/>
              </p:cNvSpPr>
              <p:nvPr userDrawn="1"/>
            </p:nvSpPr>
            <p:spPr bwMode="auto">
              <a:xfrm>
                <a:off x="176"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69" name="Freeform 7737"/>
              <p:cNvSpPr>
                <a:spLocks/>
              </p:cNvSpPr>
              <p:nvPr userDrawn="1"/>
            </p:nvSpPr>
            <p:spPr bwMode="auto">
              <a:xfrm>
                <a:off x="90" y="14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7A7"/>
              </a:solidFill>
              <a:ln w="9525">
                <a:noFill/>
                <a:round/>
                <a:headEnd/>
                <a:tailEnd/>
              </a:ln>
            </p:spPr>
            <p:txBody>
              <a:bodyPr/>
              <a:lstStyle/>
              <a:p>
                <a:endParaRPr lang="nl-NL"/>
              </a:p>
            </p:txBody>
          </p:sp>
          <p:sp>
            <p:nvSpPr>
              <p:cNvPr id="51770" name="Freeform 7738"/>
              <p:cNvSpPr>
                <a:spLocks/>
              </p:cNvSpPr>
              <p:nvPr userDrawn="1"/>
            </p:nvSpPr>
            <p:spPr bwMode="auto">
              <a:xfrm>
                <a:off x="7" y="1446"/>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A7A7A7"/>
              </a:solidFill>
              <a:ln w="9525">
                <a:noFill/>
                <a:round/>
                <a:headEnd/>
                <a:tailEnd/>
              </a:ln>
            </p:spPr>
            <p:txBody>
              <a:bodyPr/>
              <a:lstStyle/>
              <a:p>
                <a:endParaRPr lang="nl-NL"/>
              </a:p>
            </p:txBody>
          </p:sp>
          <p:sp>
            <p:nvSpPr>
              <p:cNvPr id="51771" name="Freeform 7739"/>
              <p:cNvSpPr>
                <a:spLocks/>
              </p:cNvSpPr>
              <p:nvPr userDrawn="1"/>
            </p:nvSpPr>
            <p:spPr bwMode="auto">
              <a:xfrm>
                <a:off x="5692"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72" name="Freeform 7740"/>
              <p:cNvSpPr>
                <a:spLocks/>
              </p:cNvSpPr>
              <p:nvPr userDrawn="1"/>
            </p:nvSpPr>
            <p:spPr bwMode="auto">
              <a:xfrm>
                <a:off x="5606"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73" name="Freeform 7741"/>
              <p:cNvSpPr>
                <a:spLocks/>
              </p:cNvSpPr>
              <p:nvPr userDrawn="1"/>
            </p:nvSpPr>
            <p:spPr bwMode="auto">
              <a:xfrm>
                <a:off x="5519" y="15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51774" name="Freeform 7742"/>
              <p:cNvSpPr>
                <a:spLocks/>
              </p:cNvSpPr>
              <p:nvPr userDrawn="1"/>
            </p:nvSpPr>
            <p:spPr bwMode="auto">
              <a:xfrm>
                <a:off x="5433"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75" name="Freeform 7743"/>
              <p:cNvSpPr>
                <a:spLocks/>
              </p:cNvSpPr>
              <p:nvPr userDrawn="1"/>
            </p:nvSpPr>
            <p:spPr bwMode="auto">
              <a:xfrm>
                <a:off x="5347"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76" name="Freeform 7744"/>
              <p:cNvSpPr>
                <a:spLocks/>
              </p:cNvSpPr>
              <p:nvPr userDrawn="1"/>
            </p:nvSpPr>
            <p:spPr bwMode="auto">
              <a:xfrm>
                <a:off x="5261"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77" name="Freeform 7745"/>
              <p:cNvSpPr>
                <a:spLocks/>
              </p:cNvSpPr>
              <p:nvPr userDrawn="1"/>
            </p:nvSpPr>
            <p:spPr bwMode="auto">
              <a:xfrm>
                <a:off x="5175"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78" name="Freeform 7746"/>
              <p:cNvSpPr>
                <a:spLocks/>
              </p:cNvSpPr>
              <p:nvPr userDrawn="1"/>
            </p:nvSpPr>
            <p:spPr bwMode="auto">
              <a:xfrm>
                <a:off x="5089"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79" name="Freeform 7747"/>
              <p:cNvSpPr>
                <a:spLocks/>
              </p:cNvSpPr>
              <p:nvPr userDrawn="1"/>
            </p:nvSpPr>
            <p:spPr bwMode="auto">
              <a:xfrm>
                <a:off x="5002"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80" name="Freeform 7748"/>
              <p:cNvSpPr>
                <a:spLocks/>
              </p:cNvSpPr>
              <p:nvPr userDrawn="1"/>
            </p:nvSpPr>
            <p:spPr bwMode="auto">
              <a:xfrm>
                <a:off x="4916"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81" name="Freeform 7749"/>
              <p:cNvSpPr>
                <a:spLocks/>
              </p:cNvSpPr>
              <p:nvPr userDrawn="1"/>
            </p:nvSpPr>
            <p:spPr bwMode="auto">
              <a:xfrm>
                <a:off x="4830"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82" name="Freeform 7750"/>
              <p:cNvSpPr>
                <a:spLocks/>
              </p:cNvSpPr>
              <p:nvPr userDrawn="1"/>
            </p:nvSpPr>
            <p:spPr bwMode="auto">
              <a:xfrm>
                <a:off x="4744"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83" name="Freeform 7751"/>
              <p:cNvSpPr>
                <a:spLocks/>
              </p:cNvSpPr>
              <p:nvPr userDrawn="1"/>
            </p:nvSpPr>
            <p:spPr bwMode="auto">
              <a:xfrm>
                <a:off x="4658"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84" name="Freeform 7752"/>
              <p:cNvSpPr>
                <a:spLocks/>
              </p:cNvSpPr>
              <p:nvPr userDrawn="1"/>
            </p:nvSpPr>
            <p:spPr bwMode="auto">
              <a:xfrm>
                <a:off x="4571" y="15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51785" name="Freeform 7753"/>
              <p:cNvSpPr>
                <a:spLocks/>
              </p:cNvSpPr>
              <p:nvPr userDrawn="1"/>
            </p:nvSpPr>
            <p:spPr bwMode="auto">
              <a:xfrm>
                <a:off x="4485"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86" name="Freeform 7754"/>
              <p:cNvSpPr>
                <a:spLocks/>
              </p:cNvSpPr>
              <p:nvPr userDrawn="1"/>
            </p:nvSpPr>
            <p:spPr bwMode="auto">
              <a:xfrm>
                <a:off x="4399"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87" name="Freeform 7755"/>
              <p:cNvSpPr>
                <a:spLocks/>
              </p:cNvSpPr>
              <p:nvPr userDrawn="1"/>
            </p:nvSpPr>
            <p:spPr bwMode="auto">
              <a:xfrm>
                <a:off x="4313"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88" name="Freeform 7756"/>
              <p:cNvSpPr>
                <a:spLocks/>
              </p:cNvSpPr>
              <p:nvPr userDrawn="1"/>
            </p:nvSpPr>
            <p:spPr bwMode="auto">
              <a:xfrm>
                <a:off x="4227"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89" name="Freeform 7757"/>
              <p:cNvSpPr>
                <a:spLocks/>
              </p:cNvSpPr>
              <p:nvPr userDrawn="1"/>
            </p:nvSpPr>
            <p:spPr bwMode="auto">
              <a:xfrm>
                <a:off x="4141"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90" name="Freeform 7758"/>
              <p:cNvSpPr>
                <a:spLocks/>
              </p:cNvSpPr>
              <p:nvPr userDrawn="1"/>
            </p:nvSpPr>
            <p:spPr bwMode="auto">
              <a:xfrm>
                <a:off x="4054"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91" name="Freeform 7759"/>
              <p:cNvSpPr>
                <a:spLocks/>
              </p:cNvSpPr>
              <p:nvPr userDrawn="1"/>
            </p:nvSpPr>
            <p:spPr bwMode="auto">
              <a:xfrm>
                <a:off x="3968"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92" name="Freeform 7760"/>
              <p:cNvSpPr>
                <a:spLocks/>
              </p:cNvSpPr>
              <p:nvPr userDrawn="1"/>
            </p:nvSpPr>
            <p:spPr bwMode="auto">
              <a:xfrm>
                <a:off x="3882"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93" name="Freeform 7761"/>
              <p:cNvSpPr>
                <a:spLocks/>
              </p:cNvSpPr>
              <p:nvPr userDrawn="1"/>
            </p:nvSpPr>
            <p:spPr bwMode="auto">
              <a:xfrm>
                <a:off x="3796"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94" name="Freeform 7762"/>
              <p:cNvSpPr>
                <a:spLocks/>
              </p:cNvSpPr>
              <p:nvPr userDrawn="1"/>
            </p:nvSpPr>
            <p:spPr bwMode="auto">
              <a:xfrm>
                <a:off x="3710"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95" name="Freeform 7763"/>
              <p:cNvSpPr>
                <a:spLocks/>
              </p:cNvSpPr>
              <p:nvPr userDrawn="1"/>
            </p:nvSpPr>
            <p:spPr bwMode="auto">
              <a:xfrm>
                <a:off x="3623" y="15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51796" name="Freeform 7764"/>
              <p:cNvSpPr>
                <a:spLocks/>
              </p:cNvSpPr>
              <p:nvPr userDrawn="1"/>
            </p:nvSpPr>
            <p:spPr bwMode="auto">
              <a:xfrm>
                <a:off x="3537"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97" name="Freeform 7765"/>
              <p:cNvSpPr>
                <a:spLocks/>
              </p:cNvSpPr>
              <p:nvPr userDrawn="1"/>
            </p:nvSpPr>
            <p:spPr bwMode="auto">
              <a:xfrm>
                <a:off x="3451"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98" name="Freeform 7766"/>
              <p:cNvSpPr>
                <a:spLocks/>
              </p:cNvSpPr>
              <p:nvPr userDrawn="1"/>
            </p:nvSpPr>
            <p:spPr bwMode="auto">
              <a:xfrm>
                <a:off x="3365"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799" name="Freeform 7767"/>
              <p:cNvSpPr>
                <a:spLocks/>
              </p:cNvSpPr>
              <p:nvPr userDrawn="1"/>
            </p:nvSpPr>
            <p:spPr bwMode="auto">
              <a:xfrm>
                <a:off x="3279"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00" name="Freeform 7768"/>
              <p:cNvSpPr>
                <a:spLocks/>
              </p:cNvSpPr>
              <p:nvPr userDrawn="1"/>
            </p:nvSpPr>
            <p:spPr bwMode="auto">
              <a:xfrm>
                <a:off x="3193"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01" name="Freeform 7769"/>
              <p:cNvSpPr>
                <a:spLocks/>
              </p:cNvSpPr>
              <p:nvPr userDrawn="1"/>
            </p:nvSpPr>
            <p:spPr bwMode="auto">
              <a:xfrm>
                <a:off x="3106"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02" name="Freeform 7770"/>
              <p:cNvSpPr>
                <a:spLocks/>
              </p:cNvSpPr>
              <p:nvPr userDrawn="1"/>
            </p:nvSpPr>
            <p:spPr bwMode="auto">
              <a:xfrm>
                <a:off x="3020"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03" name="Freeform 7771"/>
              <p:cNvSpPr>
                <a:spLocks/>
              </p:cNvSpPr>
              <p:nvPr userDrawn="1"/>
            </p:nvSpPr>
            <p:spPr bwMode="auto">
              <a:xfrm>
                <a:off x="2934"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04" name="Freeform 7772"/>
              <p:cNvSpPr>
                <a:spLocks/>
              </p:cNvSpPr>
              <p:nvPr userDrawn="1"/>
            </p:nvSpPr>
            <p:spPr bwMode="auto">
              <a:xfrm>
                <a:off x="2848"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05" name="Freeform 7773"/>
              <p:cNvSpPr>
                <a:spLocks/>
              </p:cNvSpPr>
              <p:nvPr userDrawn="1"/>
            </p:nvSpPr>
            <p:spPr bwMode="auto">
              <a:xfrm>
                <a:off x="2762"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06" name="Freeform 7774"/>
              <p:cNvSpPr>
                <a:spLocks/>
              </p:cNvSpPr>
              <p:nvPr userDrawn="1"/>
            </p:nvSpPr>
            <p:spPr bwMode="auto">
              <a:xfrm>
                <a:off x="2675" y="15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51807" name="Freeform 7775"/>
              <p:cNvSpPr>
                <a:spLocks/>
              </p:cNvSpPr>
              <p:nvPr userDrawn="1"/>
            </p:nvSpPr>
            <p:spPr bwMode="auto">
              <a:xfrm>
                <a:off x="2589"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08" name="Freeform 7776"/>
              <p:cNvSpPr>
                <a:spLocks/>
              </p:cNvSpPr>
              <p:nvPr userDrawn="1"/>
            </p:nvSpPr>
            <p:spPr bwMode="auto">
              <a:xfrm>
                <a:off x="2503"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09" name="Freeform 7777"/>
              <p:cNvSpPr>
                <a:spLocks/>
              </p:cNvSpPr>
              <p:nvPr userDrawn="1"/>
            </p:nvSpPr>
            <p:spPr bwMode="auto">
              <a:xfrm>
                <a:off x="2417"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10" name="Freeform 7778"/>
              <p:cNvSpPr>
                <a:spLocks/>
              </p:cNvSpPr>
              <p:nvPr userDrawn="1"/>
            </p:nvSpPr>
            <p:spPr bwMode="auto">
              <a:xfrm>
                <a:off x="2331"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11" name="Freeform 7779"/>
              <p:cNvSpPr>
                <a:spLocks/>
              </p:cNvSpPr>
              <p:nvPr userDrawn="1"/>
            </p:nvSpPr>
            <p:spPr bwMode="auto">
              <a:xfrm>
                <a:off x="2245"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12" name="Freeform 7780"/>
              <p:cNvSpPr>
                <a:spLocks/>
              </p:cNvSpPr>
              <p:nvPr userDrawn="1"/>
            </p:nvSpPr>
            <p:spPr bwMode="auto">
              <a:xfrm>
                <a:off x="2158"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13" name="Freeform 7781"/>
              <p:cNvSpPr>
                <a:spLocks/>
              </p:cNvSpPr>
              <p:nvPr userDrawn="1"/>
            </p:nvSpPr>
            <p:spPr bwMode="auto">
              <a:xfrm>
                <a:off x="2072"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14" name="Freeform 7782"/>
              <p:cNvSpPr>
                <a:spLocks/>
              </p:cNvSpPr>
              <p:nvPr userDrawn="1"/>
            </p:nvSpPr>
            <p:spPr bwMode="auto">
              <a:xfrm>
                <a:off x="1986"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15" name="Freeform 7783"/>
              <p:cNvSpPr>
                <a:spLocks/>
              </p:cNvSpPr>
              <p:nvPr userDrawn="1"/>
            </p:nvSpPr>
            <p:spPr bwMode="auto">
              <a:xfrm>
                <a:off x="1900"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16" name="Freeform 7784"/>
              <p:cNvSpPr>
                <a:spLocks/>
              </p:cNvSpPr>
              <p:nvPr userDrawn="1"/>
            </p:nvSpPr>
            <p:spPr bwMode="auto">
              <a:xfrm>
                <a:off x="1814"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17" name="Freeform 7785"/>
              <p:cNvSpPr>
                <a:spLocks/>
              </p:cNvSpPr>
              <p:nvPr userDrawn="1"/>
            </p:nvSpPr>
            <p:spPr bwMode="auto">
              <a:xfrm>
                <a:off x="1727" y="15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51818" name="Freeform 7786"/>
              <p:cNvSpPr>
                <a:spLocks/>
              </p:cNvSpPr>
              <p:nvPr userDrawn="1"/>
            </p:nvSpPr>
            <p:spPr bwMode="auto">
              <a:xfrm>
                <a:off x="1641"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19" name="Freeform 7787"/>
              <p:cNvSpPr>
                <a:spLocks/>
              </p:cNvSpPr>
              <p:nvPr userDrawn="1"/>
            </p:nvSpPr>
            <p:spPr bwMode="auto">
              <a:xfrm>
                <a:off x="1555"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20" name="Freeform 7788"/>
              <p:cNvSpPr>
                <a:spLocks/>
              </p:cNvSpPr>
              <p:nvPr userDrawn="1"/>
            </p:nvSpPr>
            <p:spPr bwMode="auto">
              <a:xfrm>
                <a:off x="1469"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21" name="Freeform 7789"/>
              <p:cNvSpPr>
                <a:spLocks/>
              </p:cNvSpPr>
              <p:nvPr userDrawn="1"/>
            </p:nvSpPr>
            <p:spPr bwMode="auto">
              <a:xfrm>
                <a:off x="1383"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22" name="Freeform 7790"/>
              <p:cNvSpPr>
                <a:spLocks/>
              </p:cNvSpPr>
              <p:nvPr userDrawn="1"/>
            </p:nvSpPr>
            <p:spPr bwMode="auto">
              <a:xfrm>
                <a:off x="1297"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23" name="Freeform 7791"/>
              <p:cNvSpPr>
                <a:spLocks/>
              </p:cNvSpPr>
              <p:nvPr userDrawn="1"/>
            </p:nvSpPr>
            <p:spPr bwMode="auto">
              <a:xfrm>
                <a:off x="1210"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24" name="Freeform 7792"/>
              <p:cNvSpPr>
                <a:spLocks/>
              </p:cNvSpPr>
              <p:nvPr userDrawn="1"/>
            </p:nvSpPr>
            <p:spPr bwMode="auto">
              <a:xfrm>
                <a:off x="1124"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25" name="Freeform 7793"/>
              <p:cNvSpPr>
                <a:spLocks/>
              </p:cNvSpPr>
              <p:nvPr userDrawn="1"/>
            </p:nvSpPr>
            <p:spPr bwMode="auto">
              <a:xfrm>
                <a:off x="1038"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26" name="Freeform 7794"/>
              <p:cNvSpPr>
                <a:spLocks/>
              </p:cNvSpPr>
              <p:nvPr userDrawn="1"/>
            </p:nvSpPr>
            <p:spPr bwMode="auto">
              <a:xfrm>
                <a:off x="952"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27" name="Freeform 7795"/>
              <p:cNvSpPr>
                <a:spLocks/>
              </p:cNvSpPr>
              <p:nvPr userDrawn="1"/>
            </p:nvSpPr>
            <p:spPr bwMode="auto">
              <a:xfrm>
                <a:off x="866"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28" name="Freeform 7796"/>
              <p:cNvSpPr>
                <a:spLocks/>
              </p:cNvSpPr>
              <p:nvPr userDrawn="1"/>
            </p:nvSpPr>
            <p:spPr bwMode="auto">
              <a:xfrm>
                <a:off x="779" y="15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3D3D3"/>
              </a:solidFill>
              <a:ln w="9525">
                <a:noFill/>
                <a:round/>
                <a:headEnd/>
                <a:tailEnd/>
              </a:ln>
            </p:spPr>
            <p:txBody>
              <a:bodyPr/>
              <a:lstStyle/>
              <a:p>
                <a:endParaRPr lang="nl-NL"/>
              </a:p>
            </p:txBody>
          </p:sp>
          <p:sp>
            <p:nvSpPr>
              <p:cNvPr id="51829" name="Freeform 7797"/>
              <p:cNvSpPr>
                <a:spLocks/>
              </p:cNvSpPr>
              <p:nvPr userDrawn="1"/>
            </p:nvSpPr>
            <p:spPr bwMode="auto">
              <a:xfrm>
                <a:off x="693"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30" name="Freeform 7798"/>
              <p:cNvSpPr>
                <a:spLocks/>
              </p:cNvSpPr>
              <p:nvPr userDrawn="1"/>
            </p:nvSpPr>
            <p:spPr bwMode="auto">
              <a:xfrm>
                <a:off x="607"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31" name="Freeform 7799"/>
              <p:cNvSpPr>
                <a:spLocks/>
              </p:cNvSpPr>
              <p:nvPr userDrawn="1"/>
            </p:nvSpPr>
            <p:spPr bwMode="auto">
              <a:xfrm>
                <a:off x="521"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32" name="Freeform 7800"/>
              <p:cNvSpPr>
                <a:spLocks/>
              </p:cNvSpPr>
              <p:nvPr userDrawn="1"/>
            </p:nvSpPr>
            <p:spPr bwMode="auto">
              <a:xfrm>
                <a:off x="435"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33" name="Freeform 7801"/>
              <p:cNvSpPr>
                <a:spLocks/>
              </p:cNvSpPr>
              <p:nvPr userDrawn="1"/>
            </p:nvSpPr>
            <p:spPr bwMode="auto">
              <a:xfrm>
                <a:off x="349"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34" name="Freeform 7802"/>
              <p:cNvSpPr>
                <a:spLocks/>
              </p:cNvSpPr>
              <p:nvPr userDrawn="1"/>
            </p:nvSpPr>
            <p:spPr bwMode="auto">
              <a:xfrm>
                <a:off x="262"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35" name="Freeform 7803"/>
              <p:cNvSpPr>
                <a:spLocks/>
              </p:cNvSpPr>
              <p:nvPr userDrawn="1"/>
            </p:nvSpPr>
            <p:spPr bwMode="auto">
              <a:xfrm>
                <a:off x="176"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36" name="Freeform 7804"/>
              <p:cNvSpPr>
                <a:spLocks/>
              </p:cNvSpPr>
              <p:nvPr userDrawn="1"/>
            </p:nvSpPr>
            <p:spPr bwMode="auto">
              <a:xfrm>
                <a:off x="90" y="15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3D3D3"/>
              </a:solidFill>
              <a:ln w="9525">
                <a:noFill/>
                <a:round/>
                <a:headEnd/>
                <a:tailEnd/>
              </a:ln>
            </p:spPr>
            <p:txBody>
              <a:bodyPr/>
              <a:lstStyle/>
              <a:p>
                <a:endParaRPr lang="nl-NL"/>
              </a:p>
            </p:txBody>
          </p:sp>
          <p:sp>
            <p:nvSpPr>
              <p:cNvPr id="51837" name="Freeform 7805"/>
              <p:cNvSpPr>
                <a:spLocks/>
              </p:cNvSpPr>
              <p:nvPr userDrawn="1"/>
            </p:nvSpPr>
            <p:spPr bwMode="auto">
              <a:xfrm>
                <a:off x="7" y="1532"/>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D3D3D3"/>
              </a:solidFill>
              <a:ln w="9525">
                <a:noFill/>
                <a:round/>
                <a:headEnd/>
                <a:tailEnd/>
              </a:ln>
            </p:spPr>
            <p:txBody>
              <a:bodyPr/>
              <a:lstStyle/>
              <a:p>
                <a:endParaRPr lang="nl-NL"/>
              </a:p>
            </p:txBody>
          </p:sp>
        </p:grpSp>
        <p:pic>
          <p:nvPicPr>
            <p:cNvPr id="51838" name="Picture 7806" descr="C:\Mijn documenten\erasmus_mc\logo_wmf_zwart\E_ZW_ENG.WMF"/>
            <p:cNvPicPr>
              <a:picLocks noChangeAspect="1" noChangeArrowheads="1"/>
            </p:cNvPicPr>
            <p:nvPr userDrawn="1"/>
          </p:nvPicPr>
          <p:blipFill>
            <a:blip r:embed="rId2" cstate="print"/>
            <a:srcRect/>
            <a:stretch>
              <a:fillRect/>
            </a:stretch>
          </p:blipFill>
          <p:spPr bwMode="auto">
            <a:xfrm>
              <a:off x="18" y="36"/>
              <a:ext cx="2126" cy="978"/>
            </a:xfrm>
            <a:prstGeom prst="rect">
              <a:avLst/>
            </a:prstGeom>
            <a:noFill/>
          </p:spPr>
        </p:pic>
      </p:grpSp>
      <p:grpSp>
        <p:nvGrpSpPr>
          <p:cNvPr id="49872" name="Group 6864"/>
          <p:cNvGrpSpPr>
            <a:grpSpLocks/>
          </p:cNvGrpSpPr>
          <p:nvPr/>
        </p:nvGrpSpPr>
        <p:grpSpPr bwMode="auto">
          <a:xfrm>
            <a:off x="0" y="0"/>
            <a:ext cx="9144000" cy="6858000"/>
            <a:chOff x="0" y="0"/>
            <a:chExt cx="5760" cy="4320"/>
          </a:xfrm>
        </p:grpSpPr>
        <p:pic>
          <p:nvPicPr>
            <p:cNvPr id="49871" name="Picture 6863" descr="C:\Mijn documenten\erasmus_mc\logo_ondergronden\l_eng_wit.pcx"/>
            <p:cNvPicPr>
              <a:picLocks noChangeAspect="1" noChangeArrowheads="1"/>
            </p:cNvPicPr>
            <p:nvPr userDrawn="1"/>
          </p:nvPicPr>
          <p:blipFill>
            <a:blip r:embed="rId3" cstate="print"/>
            <a:srcRect/>
            <a:stretch>
              <a:fillRect/>
            </a:stretch>
          </p:blipFill>
          <p:spPr bwMode="hidden">
            <a:xfrm>
              <a:off x="0" y="0"/>
              <a:ext cx="5760" cy="4320"/>
            </a:xfrm>
            <a:prstGeom prst="rect">
              <a:avLst/>
            </a:prstGeom>
            <a:noFill/>
          </p:spPr>
        </p:pic>
        <p:grpSp>
          <p:nvGrpSpPr>
            <p:cNvPr id="49868" name="Group 6860"/>
            <p:cNvGrpSpPr>
              <a:grpSpLocks/>
            </p:cNvGrpSpPr>
            <p:nvPr/>
          </p:nvGrpSpPr>
          <p:grpSpPr bwMode="auto">
            <a:xfrm>
              <a:off x="0" y="1189"/>
              <a:ext cx="5758" cy="3045"/>
              <a:chOff x="7" y="1189"/>
              <a:chExt cx="5728" cy="3045"/>
            </a:xfrm>
          </p:grpSpPr>
          <p:sp>
            <p:nvSpPr>
              <p:cNvPr id="47901" name="Freeform 5917"/>
              <p:cNvSpPr>
                <a:spLocks/>
              </p:cNvSpPr>
              <p:nvPr userDrawn="1"/>
            </p:nvSpPr>
            <p:spPr bwMode="hidden">
              <a:xfrm>
                <a:off x="5692"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02" name="Freeform 5918"/>
              <p:cNvSpPr>
                <a:spLocks/>
              </p:cNvSpPr>
              <p:nvPr userDrawn="1"/>
            </p:nvSpPr>
            <p:spPr bwMode="hidden">
              <a:xfrm>
                <a:off x="5605" y="350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6E8F1"/>
              </a:solidFill>
              <a:ln w="9525">
                <a:noFill/>
                <a:round/>
                <a:headEnd/>
                <a:tailEnd/>
              </a:ln>
            </p:spPr>
            <p:txBody>
              <a:bodyPr/>
              <a:lstStyle/>
              <a:p>
                <a:endParaRPr lang="nl-NL"/>
              </a:p>
            </p:txBody>
          </p:sp>
          <p:sp>
            <p:nvSpPr>
              <p:cNvPr id="47903" name="Freeform 5919"/>
              <p:cNvSpPr>
                <a:spLocks/>
              </p:cNvSpPr>
              <p:nvPr userDrawn="1"/>
            </p:nvSpPr>
            <p:spPr bwMode="hidden">
              <a:xfrm>
                <a:off x="5519"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04" name="Freeform 5920"/>
              <p:cNvSpPr>
                <a:spLocks/>
              </p:cNvSpPr>
              <p:nvPr userDrawn="1"/>
            </p:nvSpPr>
            <p:spPr bwMode="hidden">
              <a:xfrm>
                <a:off x="5433"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05" name="Freeform 5921"/>
              <p:cNvSpPr>
                <a:spLocks/>
              </p:cNvSpPr>
              <p:nvPr userDrawn="1"/>
            </p:nvSpPr>
            <p:spPr bwMode="hidden">
              <a:xfrm>
                <a:off x="5347"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06" name="Freeform 5922"/>
              <p:cNvSpPr>
                <a:spLocks/>
              </p:cNvSpPr>
              <p:nvPr userDrawn="1"/>
            </p:nvSpPr>
            <p:spPr bwMode="hidden">
              <a:xfrm>
                <a:off x="5261"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07" name="Freeform 5923"/>
              <p:cNvSpPr>
                <a:spLocks/>
              </p:cNvSpPr>
              <p:nvPr userDrawn="1"/>
            </p:nvSpPr>
            <p:spPr bwMode="hidden">
              <a:xfrm>
                <a:off x="5175"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08" name="Freeform 5924"/>
              <p:cNvSpPr>
                <a:spLocks/>
              </p:cNvSpPr>
              <p:nvPr userDrawn="1"/>
            </p:nvSpPr>
            <p:spPr bwMode="hidden">
              <a:xfrm>
                <a:off x="5088"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09" name="Freeform 5925"/>
              <p:cNvSpPr>
                <a:spLocks/>
              </p:cNvSpPr>
              <p:nvPr userDrawn="1"/>
            </p:nvSpPr>
            <p:spPr bwMode="hidden">
              <a:xfrm>
                <a:off x="5002"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10" name="Freeform 5926"/>
              <p:cNvSpPr>
                <a:spLocks/>
              </p:cNvSpPr>
              <p:nvPr userDrawn="1"/>
            </p:nvSpPr>
            <p:spPr bwMode="hidden">
              <a:xfrm>
                <a:off x="4916"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11" name="Freeform 5927"/>
              <p:cNvSpPr>
                <a:spLocks/>
              </p:cNvSpPr>
              <p:nvPr userDrawn="1"/>
            </p:nvSpPr>
            <p:spPr bwMode="hidden">
              <a:xfrm>
                <a:off x="4830"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12" name="Freeform 5928"/>
              <p:cNvSpPr>
                <a:spLocks/>
              </p:cNvSpPr>
              <p:nvPr userDrawn="1"/>
            </p:nvSpPr>
            <p:spPr bwMode="hidden">
              <a:xfrm>
                <a:off x="4744"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13" name="Freeform 5929"/>
              <p:cNvSpPr>
                <a:spLocks/>
              </p:cNvSpPr>
              <p:nvPr userDrawn="1"/>
            </p:nvSpPr>
            <p:spPr bwMode="hidden">
              <a:xfrm>
                <a:off x="4657" y="350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6E8F1"/>
              </a:solidFill>
              <a:ln w="9525">
                <a:noFill/>
                <a:round/>
                <a:headEnd/>
                <a:tailEnd/>
              </a:ln>
            </p:spPr>
            <p:txBody>
              <a:bodyPr/>
              <a:lstStyle/>
              <a:p>
                <a:endParaRPr lang="nl-NL"/>
              </a:p>
            </p:txBody>
          </p:sp>
          <p:sp>
            <p:nvSpPr>
              <p:cNvPr id="47914" name="Freeform 5930"/>
              <p:cNvSpPr>
                <a:spLocks/>
              </p:cNvSpPr>
              <p:nvPr userDrawn="1"/>
            </p:nvSpPr>
            <p:spPr bwMode="hidden">
              <a:xfrm>
                <a:off x="4571"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15" name="Freeform 5931"/>
              <p:cNvSpPr>
                <a:spLocks/>
              </p:cNvSpPr>
              <p:nvPr userDrawn="1"/>
            </p:nvSpPr>
            <p:spPr bwMode="hidden">
              <a:xfrm>
                <a:off x="4485"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16" name="Freeform 5932"/>
              <p:cNvSpPr>
                <a:spLocks/>
              </p:cNvSpPr>
              <p:nvPr userDrawn="1"/>
            </p:nvSpPr>
            <p:spPr bwMode="hidden">
              <a:xfrm>
                <a:off x="4399"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17" name="Freeform 5933"/>
              <p:cNvSpPr>
                <a:spLocks/>
              </p:cNvSpPr>
              <p:nvPr userDrawn="1"/>
            </p:nvSpPr>
            <p:spPr bwMode="hidden">
              <a:xfrm>
                <a:off x="4313"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18" name="Freeform 5934"/>
              <p:cNvSpPr>
                <a:spLocks/>
              </p:cNvSpPr>
              <p:nvPr userDrawn="1"/>
            </p:nvSpPr>
            <p:spPr bwMode="hidden">
              <a:xfrm>
                <a:off x="4227"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19" name="Freeform 5935"/>
              <p:cNvSpPr>
                <a:spLocks/>
              </p:cNvSpPr>
              <p:nvPr userDrawn="1"/>
            </p:nvSpPr>
            <p:spPr bwMode="hidden">
              <a:xfrm>
                <a:off x="4140"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20" name="Freeform 5936"/>
              <p:cNvSpPr>
                <a:spLocks/>
              </p:cNvSpPr>
              <p:nvPr userDrawn="1"/>
            </p:nvSpPr>
            <p:spPr bwMode="hidden">
              <a:xfrm>
                <a:off x="4054"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21" name="Freeform 5937"/>
              <p:cNvSpPr>
                <a:spLocks/>
              </p:cNvSpPr>
              <p:nvPr userDrawn="1"/>
            </p:nvSpPr>
            <p:spPr bwMode="hidden">
              <a:xfrm>
                <a:off x="3968"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22" name="Freeform 5938"/>
              <p:cNvSpPr>
                <a:spLocks/>
              </p:cNvSpPr>
              <p:nvPr userDrawn="1"/>
            </p:nvSpPr>
            <p:spPr bwMode="hidden">
              <a:xfrm>
                <a:off x="3882"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23" name="Freeform 5939"/>
              <p:cNvSpPr>
                <a:spLocks/>
              </p:cNvSpPr>
              <p:nvPr userDrawn="1"/>
            </p:nvSpPr>
            <p:spPr bwMode="hidden">
              <a:xfrm>
                <a:off x="3796"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24" name="Freeform 5940"/>
              <p:cNvSpPr>
                <a:spLocks/>
              </p:cNvSpPr>
              <p:nvPr userDrawn="1"/>
            </p:nvSpPr>
            <p:spPr bwMode="hidden">
              <a:xfrm>
                <a:off x="3709" y="350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6E8F1"/>
              </a:solidFill>
              <a:ln w="9525">
                <a:noFill/>
                <a:round/>
                <a:headEnd/>
                <a:tailEnd/>
              </a:ln>
            </p:spPr>
            <p:txBody>
              <a:bodyPr/>
              <a:lstStyle/>
              <a:p>
                <a:endParaRPr lang="nl-NL"/>
              </a:p>
            </p:txBody>
          </p:sp>
          <p:sp>
            <p:nvSpPr>
              <p:cNvPr id="47925" name="Freeform 5941"/>
              <p:cNvSpPr>
                <a:spLocks/>
              </p:cNvSpPr>
              <p:nvPr userDrawn="1"/>
            </p:nvSpPr>
            <p:spPr bwMode="hidden">
              <a:xfrm>
                <a:off x="3623"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26" name="Freeform 5942"/>
              <p:cNvSpPr>
                <a:spLocks/>
              </p:cNvSpPr>
              <p:nvPr userDrawn="1"/>
            </p:nvSpPr>
            <p:spPr bwMode="hidden">
              <a:xfrm>
                <a:off x="1813" y="350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6E8F1"/>
              </a:solidFill>
              <a:ln w="9525">
                <a:noFill/>
                <a:round/>
                <a:headEnd/>
                <a:tailEnd/>
              </a:ln>
            </p:spPr>
            <p:txBody>
              <a:bodyPr/>
              <a:lstStyle/>
              <a:p>
                <a:endParaRPr lang="nl-NL"/>
              </a:p>
            </p:txBody>
          </p:sp>
          <p:sp>
            <p:nvSpPr>
              <p:cNvPr id="47927" name="Freeform 5943"/>
              <p:cNvSpPr>
                <a:spLocks/>
              </p:cNvSpPr>
              <p:nvPr userDrawn="1"/>
            </p:nvSpPr>
            <p:spPr bwMode="hidden">
              <a:xfrm>
                <a:off x="1727"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28" name="Freeform 5944"/>
              <p:cNvSpPr>
                <a:spLocks/>
              </p:cNvSpPr>
              <p:nvPr userDrawn="1"/>
            </p:nvSpPr>
            <p:spPr bwMode="hidden">
              <a:xfrm>
                <a:off x="1641"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29" name="Freeform 5945"/>
              <p:cNvSpPr>
                <a:spLocks/>
              </p:cNvSpPr>
              <p:nvPr userDrawn="1"/>
            </p:nvSpPr>
            <p:spPr bwMode="hidden">
              <a:xfrm>
                <a:off x="1555"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30" name="Freeform 5946"/>
              <p:cNvSpPr>
                <a:spLocks/>
              </p:cNvSpPr>
              <p:nvPr userDrawn="1"/>
            </p:nvSpPr>
            <p:spPr bwMode="hidden">
              <a:xfrm>
                <a:off x="1469"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31" name="Freeform 5947"/>
              <p:cNvSpPr>
                <a:spLocks/>
              </p:cNvSpPr>
              <p:nvPr userDrawn="1"/>
            </p:nvSpPr>
            <p:spPr bwMode="hidden">
              <a:xfrm>
                <a:off x="1383"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32" name="Freeform 5948"/>
              <p:cNvSpPr>
                <a:spLocks/>
              </p:cNvSpPr>
              <p:nvPr userDrawn="1"/>
            </p:nvSpPr>
            <p:spPr bwMode="hidden">
              <a:xfrm>
                <a:off x="1296"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33" name="Freeform 5949"/>
              <p:cNvSpPr>
                <a:spLocks/>
              </p:cNvSpPr>
              <p:nvPr userDrawn="1"/>
            </p:nvSpPr>
            <p:spPr bwMode="hidden">
              <a:xfrm>
                <a:off x="1210"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34" name="Freeform 5950"/>
              <p:cNvSpPr>
                <a:spLocks/>
              </p:cNvSpPr>
              <p:nvPr userDrawn="1"/>
            </p:nvSpPr>
            <p:spPr bwMode="hidden">
              <a:xfrm>
                <a:off x="1124"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35" name="Freeform 5951"/>
              <p:cNvSpPr>
                <a:spLocks/>
              </p:cNvSpPr>
              <p:nvPr userDrawn="1"/>
            </p:nvSpPr>
            <p:spPr bwMode="hidden">
              <a:xfrm>
                <a:off x="1038"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36" name="Freeform 5952"/>
              <p:cNvSpPr>
                <a:spLocks/>
              </p:cNvSpPr>
              <p:nvPr userDrawn="1"/>
            </p:nvSpPr>
            <p:spPr bwMode="hidden">
              <a:xfrm>
                <a:off x="952"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37" name="Freeform 5953"/>
              <p:cNvSpPr>
                <a:spLocks/>
              </p:cNvSpPr>
              <p:nvPr userDrawn="1"/>
            </p:nvSpPr>
            <p:spPr bwMode="hidden">
              <a:xfrm>
                <a:off x="865" y="350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6E8F1"/>
              </a:solidFill>
              <a:ln w="9525">
                <a:noFill/>
                <a:round/>
                <a:headEnd/>
                <a:tailEnd/>
              </a:ln>
            </p:spPr>
            <p:txBody>
              <a:bodyPr/>
              <a:lstStyle/>
              <a:p>
                <a:endParaRPr lang="nl-NL"/>
              </a:p>
            </p:txBody>
          </p:sp>
          <p:sp>
            <p:nvSpPr>
              <p:cNvPr id="47938" name="Freeform 5954"/>
              <p:cNvSpPr>
                <a:spLocks/>
              </p:cNvSpPr>
              <p:nvPr userDrawn="1"/>
            </p:nvSpPr>
            <p:spPr bwMode="hidden">
              <a:xfrm>
                <a:off x="779"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39" name="Freeform 5955"/>
              <p:cNvSpPr>
                <a:spLocks/>
              </p:cNvSpPr>
              <p:nvPr userDrawn="1"/>
            </p:nvSpPr>
            <p:spPr bwMode="hidden">
              <a:xfrm>
                <a:off x="693"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40" name="Freeform 5956"/>
              <p:cNvSpPr>
                <a:spLocks/>
              </p:cNvSpPr>
              <p:nvPr userDrawn="1"/>
            </p:nvSpPr>
            <p:spPr bwMode="hidden">
              <a:xfrm>
                <a:off x="607"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41" name="Freeform 5957"/>
              <p:cNvSpPr>
                <a:spLocks/>
              </p:cNvSpPr>
              <p:nvPr userDrawn="1"/>
            </p:nvSpPr>
            <p:spPr bwMode="hidden">
              <a:xfrm>
                <a:off x="521"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42" name="Freeform 5958"/>
              <p:cNvSpPr>
                <a:spLocks/>
              </p:cNvSpPr>
              <p:nvPr userDrawn="1"/>
            </p:nvSpPr>
            <p:spPr bwMode="hidden">
              <a:xfrm>
                <a:off x="435"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43" name="Freeform 5959"/>
              <p:cNvSpPr>
                <a:spLocks/>
              </p:cNvSpPr>
              <p:nvPr userDrawn="1"/>
            </p:nvSpPr>
            <p:spPr bwMode="hidden">
              <a:xfrm>
                <a:off x="348"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44" name="Freeform 5960"/>
              <p:cNvSpPr>
                <a:spLocks/>
              </p:cNvSpPr>
              <p:nvPr userDrawn="1"/>
            </p:nvSpPr>
            <p:spPr bwMode="hidden">
              <a:xfrm>
                <a:off x="262"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45" name="Freeform 5961"/>
              <p:cNvSpPr>
                <a:spLocks/>
              </p:cNvSpPr>
              <p:nvPr userDrawn="1"/>
            </p:nvSpPr>
            <p:spPr bwMode="hidden">
              <a:xfrm>
                <a:off x="176"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46" name="Freeform 5962"/>
              <p:cNvSpPr>
                <a:spLocks/>
              </p:cNvSpPr>
              <p:nvPr userDrawn="1"/>
            </p:nvSpPr>
            <p:spPr bwMode="hidden">
              <a:xfrm>
                <a:off x="90"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47" name="Freeform 5963"/>
              <p:cNvSpPr>
                <a:spLocks/>
              </p:cNvSpPr>
              <p:nvPr userDrawn="1"/>
            </p:nvSpPr>
            <p:spPr bwMode="hidden">
              <a:xfrm>
                <a:off x="7" y="3501"/>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E6E8F1"/>
              </a:solidFill>
              <a:ln w="9525">
                <a:noFill/>
                <a:round/>
                <a:headEnd/>
                <a:tailEnd/>
              </a:ln>
            </p:spPr>
            <p:txBody>
              <a:bodyPr/>
              <a:lstStyle/>
              <a:p>
                <a:endParaRPr lang="nl-NL"/>
              </a:p>
            </p:txBody>
          </p:sp>
          <p:sp>
            <p:nvSpPr>
              <p:cNvPr id="47948" name="Freeform 5964"/>
              <p:cNvSpPr>
                <a:spLocks/>
              </p:cNvSpPr>
              <p:nvPr userDrawn="1"/>
            </p:nvSpPr>
            <p:spPr bwMode="hidden">
              <a:xfrm>
                <a:off x="3192"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49" name="Freeform 5965"/>
              <p:cNvSpPr>
                <a:spLocks/>
              </p:cNvSpPr>
              <p:nvPr userDrawn="1"/>
            </p:nvSpPr>
            <p:spPr bwMode="hidden">
              <a:xfrm>
                <a:off x="3106"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50" name="Freeform 5966"/>
              <p:cNvSpPr>
                <a:spLocks/>
              </p:cNvSpPr>
              <p:nvPr userDrawn="1"/>
            </p:nvSpPr>
            <p:spPr bwMode="hidden">
              <a:xfrm>
                <a:off x="3020"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51" name="Freeform 5967"/>
              <p:cNvSpPr>
                <a:spLocks/>
              </p:cNvSpPr>
              <p:nvPr userDrawn="1"/>
            </p:nvSpPr>
            <p:spPr bwMode="hidden">
              <a:xfrm>
                <a:off x="2934"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52" name="Freeform 5968"/>
              <p:cNvSpPr>
                <a:spLocks/>
              </p:cNvSpPr>
              <p:nvPr userDrawn="1"/>
            </p:nvSpPr>
            <p:spPr bwMode="hidden">
              <a:xfrm>
                <a:off x="2848"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53" name="Freeform 5969"/>
              <p:cNvSpPr>
                <a:spLocks/>
              </p:cNvSpPr>
              <p:nvPr userDrawn="1"/>
            </p:nvSpPr>
            <p:spPr bwMode="hidden">
              <a:xfrm>
                <a:off x="2761" y="350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E6E8F1"/>
              </a:solidFill>
              <a:ln w="9525">
                <a:noFill/>
                <a:round/>
                <a:headEnd/>
                <a:tailEnd/>
              </a:ln>
            </p:spPr>
            <p:txBody>
              <a:bodyPr/>
              <a:lstStyle/>
              <a:p>
                <a:endParaRPr lang="nl-NL"/>
              </a:p>
            </p:txBody>
          </p:sp>
          <p:sp>
            <p:nvSpPr>
              <p:cNvPr id="47954" name="Freeform 5970"/>
              <p:cNvSpPr>
                <a:spLocks/>
              </p:cNvSpPr>
              <p:nvPr userDrawn="1"/>
            </p:nvSpPr>
            <p:spPr bwMode="hidden">
              <a:xfrm>
                <a:off x="2675"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55" name="Freeform 5971"/>
              <p:cNvSpPr>
                <a:spLocks/>
              </p:cNvSpPr>
              <p:nvPr userDrawn="1"/>
            </p:nvSpPr>
            <p:spPr bwMode="hidden">
              <a:xfrm>
                <a:off x="2589"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56" name="Freeform 5972"/>
              <p:cNvSpPr>
                <a:spLocks/>
              </p:cNvSpPr>
              <p:nvPr userDrawn="1"/>
            </p:nvSpPr>
            <p:spPr bwMode="hidden">
              <a:xfrm>
                <a:off x="2503"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57" name="Freeform 5973"/>
              <p:cNvSpPr>
                <a:spLocks/>
              </p:cNvSpPr>
              <p:nvPr userDrawn="1"/>
            </p:nvSpPr>
            <p:spPr bwMode="hidden">
              <a:xfrm>
                <a:off x="2417"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58" name="Freeform 5974"/>
              <p:cNvSpPr>
                <a:spLocks/>
              </p:cNvSpPr>
              <p:nvPr userDrawn="1"/>
            </p:nvSpPr>
            <p:spPr bwMode="hidden">
              <a:xfrm>
                <a:off x="2331"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59" name="Freeform 5975"/>
              <p:cNvSpPr>
                <a:spLocks/>
              </p:cNvSpPr>
              <p:nvPr userDrawn="1"/>
            </p:nvSpPr>
            <p:spPr bwMode="hidden">
              <a:xfrm>
                <a:off x="2244"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60" name="Freeform 5976"/>
              <p:cNvSpPr>
                <a:spLocks/>
              </p:cNvSpPr>
              <p:nvPr userDrawn="1"/>
            </p:nvSpPr>
            <p:spPr bwMode="hidden">
              <a:xfrm>
                <a:off x="2158"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61" name="Freeform 5977"/>
              <p:cNvSpPr>
                <a:spLocks/>
              </p:cNvSpPr>
              <p:nvPr userDrawn="1"/>
            </p:nvSpPr>
            <p:spPr bwMode="hidden">
              <a:xfrm>
                <a:off x="2072"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62" name="Freeform 5978"/>
              <p:cNvSpPr>
                <a:spLocks/>
              </p:cNvSpPr>
              <p:nvPr userDrawn="1"/>
            </p:nvSpPr>
            <p:spPr bwMode="hidden">
              <a:xfrm>
                <a:off x="1986"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63" name="Freeform 5979"/>
              <p:cNvSpPr>
                <a:spLocks/>
              </p:cNvSpPr>
              <p:nvPr userDrawn="1"/>
            </p:nvSpPr>
            <p:spPr bwMode="hidden">
              <a:xfrm>
                <a:off x="1900"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64" name="Freeform 5980"/>
              <p:cNvSpPr>
                <a:spLocks/>
              </p:cNvSpPr>
              <p:nvPr userDrawn="1"/>
            </p:nvSpPr>
            <p:spPr bwMode="hidden">
              <a:xfrm>
                <a:off x="3537"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65" name="Freeform 5981"/>
              <p:cNvSpPr>
                <a:spLocks/>
              </p:cNvSpPr>
              <p:nvPr userDrawn="1"/>
            </p:nvSpPr>
            <p:spPr bwMode="hidden">
              <a:xfrm>
                <a:off x="3451"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66" name="Freeform 5982"/>
              <p:cNvSpPr>
                <a:spLocks/>
              </p:cNvSpPr>
              <p:nvPr userDrawn="1"/>
            </p:nvSpPr>
            <p:spPr bwMode="hidden">
              <a:xfrm>
                <a:off x="3365"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67" name="Freeform 5983"/>
              <p:cNvSpPr>
                <a:spLocks/>
              </p:cNvSpPr>
              <p:nvPr userDrawn="1"/>
            </p:nvSpPr>
            <p:spPr bwMode="hidden">
              <a:xfrm>
                <a:off x="3279" y="350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E6E8F1"/>
              </a:solidFill>
              <a:ln w="9525">
                <a:noFill/>
                <a:round/>
                <a:headEnd/>
                <a:tailEnd/>
              </a:ln>
            </p:spPr>
            <p:txBody>
              <a:bodyPr/>
              <a:lstStyle/>
              <a:p>
                <a:endParaRPr lang="nl-NL"/>
              </a:p>
            </p:txBody>
          </p:sp>
          <p:sp>
            <p:nvSpPr>
              <p:cNvPr id="47968" name="Freeform 5984"/>
              <p:cNvSpPr>
                <a:spLocks/>
              </p:cNvSpPr>
              <p:nvPr userDrawn="1"/>
            </p:nvSpPr>
            <p:spPr bwMode="hidden">
              <a:xfrm>
                <a:off x="5692"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69" name="Freeform 5985"/>
              <p:cNvSpPr>
                <a:spLocks/>
              </p:cNvSpPr>
              <p:nvPr userDrawn="1"/>
            </p:nvSpPr>
            <p:spPr bwMode="hidden">
              <a:xfrm>
                <a:off x="5605" y="3587"/>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CED2E3"/>
              </a:solidFill>
              <a:ln w="9525">
                <a:noFill/>
                <a:round/>
                <a:headEnd/>
                <a:tailEnd/>
              </a:ln>
            </p:spPr>
            <p:txBody>
              <a:bodyPr/>
              <a:lstStyle/>
              <a:p>
                <a:endParaRPr lang="nl-NL"/>
              </a:p>
            </p:txBody>
          </p:sp>
          <p:sp>
            <p:nvSpPr>
              <p:cNvPr id="47970" name="Freeform 5986"/>
              <p:cNvSpPr>
                <a:spLocks/>
              </p:cNvSpPr>
              <p:nvPr userDrawn="1"/>
            </p:nvSpPr>
            <p:spPr bwMode="hidden">
              <a:xfrm>
                <a:off x="5519"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71" name="Freeform 5987"/>
              <p:cNvSpPr>
                <a:spLocks/>
              </p:cNvSpPr>
              <p:nvPr userDrawn="1"/>
            </p:nvSpPr>
            <p:spPr bwMode="hidden">
              <a:xfrm>
                <a:off x="5433"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72" name="Freeform 5988"/>
              <p:cNvSpPr>
                <a:spLocks/>
              </p:cNvSpPr>
              <p:nvPr userDrawn="1"/>
            </p:nvSpPr>
            <p:spPr bwMode="hidden">
              <a:xfrm>
                <a:off x="5347"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73" name="Freeform 5989"/>
              <p:cNvSpPr>
                <a:spLocks/>
              </p:cNvSpPr>
              <p:nvPr userDrawn="1"/>
            </p:nvSpPr>
            <p:spPr bwMode="hidden">
              <a:xfrm>
                <a:off x="5261"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74" name="Freeform 5990"/>
              <p:cNvSpPr>
                <a:spLocks/>
              </p:cNvSpPr>
              <p:nvPr userDrawn="1"/>
            </p:nvSpPr>
            <p:spPr bwMode="hidden">
              <a:xfrm>
                <a:off x="5175"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75" name="Freeform 5991"/>
              <p:cNvSpPr>
                <a:spLocks/>
              </p:cNvSpPr>
              <p:nvPr userDrawn="1"/>
            </p:nvSpPr>
            <p:spPr bwMode="hidden">
              <a:xfrm>
                <a:off x="5088"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76" name="Freeform 5992"/>
              <p:cNvSpPr>
                <a:spLocks/>
              </p:cNvSpPr>
              <p:nvPr userDrawn="1"/>
            </p:nvSpPr>
            <p:spPr bwMode="hidden">
              <a:xfrm>
                <a:off x="5002"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77" name="Freeform 5993"/>
              <p:cNvSpPr>
                <a:spLocks/>
              </p:cNvSpPr>
              <p:nvPr userDrawn="1"/>
            </p:nvSpPr>
            <p:spPr bwMode="hidden">
              <a:xfrm>
                <a:off x="4916"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78" name="Freeform 5994"/>
              <p:cNvSpPr>
                <a:spLocks/>
              </p:cNvSpPr>
              <p:nvPr userDrawn="1"/>
            </p:nvSpPr>
            <p:spPr bwMode="hidden">
              <a:xfrm>
                <a:off x="4830"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79" name="Freeform 5995"/>
              <p:cNvSpPr>
                <a:spLocks/>
              </p:cNvSpPr>
              <p:nvPr userDrawn="1"/>
            </p:nvSpPr>
            <p:spPr bwMode="hidden">
              <a:xfrm>
                <a:off x="4744"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80" name="Freeform 5996"/>
              <p:cNvSpPr>
                <a:spLocks/>
              </p:cNvSpPr>
              <p:nvPr userDrawn="1"/>
            </p:nvSpPr>
            <p:spPr bwMode="hidden">
              <a:xfrm>
                <a:off x="4657" y="3587"/>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CED2E3"/>
              </a:solidFill>
              <a:ln w="9525">
                <a:noFill/>
                <a:round/>
                <a:headEnd/>
                <a:tailEnd/>
              </a:ln>
            </p:spPr>
            <p:txBody>
              <a:bodyPr/>
              <a:lstStyle/>
              <a:p>
                <a:endParaRPr lang="nl-NL"/>
              </a:p>
            </p:txBody>
          </p:sp>
          <p:sp>
            <p:nvSpPr>
              <p:cNvPr id="47981" name="Freeform 5997"/>
              <p:cNvSpPr>
                <a:spLocks/>
              </p:cNvSpPr>
              <p:nvPr userDrawn="1"/>
            </p:nvSpPr>
            <p:spPr bwMode="hidden">
              <a:xfrm>
                <a:off x="4571"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82" name="Freeform 5998"/>
              <p:cNvSpPr>
                <a:spLocks/>
              </p:cNvSpPr>
              <p:nvPr userDrawn="1"/>
            </p:nvSpPr>
            <p:spPr bwMode="hidden">
              <a:xfrm>
                <a:off x="4485"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83" name="Freeform 5999"/>
              <p:cNvSpPr>
                <a:spLocks/>
              </p:cNvSpPr>
              <p:nvPr userDrawn="1"/>
            </p:nvSpPr>
            <p:spPr bwMode="hidden">
              <a:xfrm>
                <a:off x="4399"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84" name="Freeform 6000"/>
              <p:cNvSpPr>
                <a:spLocks/>
              </p:cNvSpPr>
              <p:nvPr userDrawn="1"/>
            </p:nvSpPr>
            <p:spPr bwMode="hidden">
              <a:xfrm>
                <a:off x="4313"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85" name="Freeform 6001"/>
              <p:cNvSpPr>
                <a:spLocks/>
              </p:cNvSpPr>
              <p:nvPr userDrawn="1"/>
            </p:nvSpPr>
            <p:spPr bwMode="hidden">
              <a:xfrm>
                <a:off x="4227"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86" name="Freeform 6002"/>
              <p:cNvSpPr>
                <a:spLocks/>
              </p:cNvSpPr>
              <p:nvPr userDrawn="1"/>
            </p:nvSpPr>
            <p:spPr bwMode="hidden">
              <a:xfrm>
                <a:off x="4140"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87" name="Freeform 6003"/>
              <p:cNvSpPr>
                <a:spLocks/>
              </p:cNvSpPr>
              <p:nvPr userDrawn="1"/>
            </p:nvSpPr>
            <p:spPr bwMode="hidden">
              <a:xfrm>
                <a:off x="4054"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88" name="Freeform 6004"/>
              <p:cNvSpPr>
                <a:spLocks/>
              </p:cNvSpPr>
              <p:nvPr userDrawn="1"/>
            </p:nvSpPr>
            <p:spPr bwMode="hidden">
              <a:xfrm>
                <a:off x="3968"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89" name="Freeform 6005"/>
              <p:cNvSpPr>
                <a:spLocks/>
              </p:cNvSpPr>
              <p:nvPr userDrawn="1"/>
            </p:nvSpPr>
            <p:spPr bwMode="hidden">
              <a:xfrm>
                <a:off x="3882"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90" name="Freeform 6006"/>
              <p:cNvSpPr>
                <a:spLocks/>
              </p:cNvSpPr>
              <p:nvPr userDrawn="1"/>
            </p:nvSpPr>
            <p:spPr bwMode="hidden">
              <a:xfrm>
                <a:off x="3796"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91" name="Freeform 6007"/>
              <p:cNvSpPr>
                <a:spLocks/>
              </p:cNvSpPr>
              <p:nvPr userDrawn="1"/>
            </p:nvSpPr>
            <p:spPr bwMode="hidden">
              <a:xfrm>
                <a:off x="3709" y="3587"/>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CED2E3"/>
              </a:solidFill>
              <a:ln w="9525">
                <a:noFill/>
                <a:round/>
                <a:headEnd/>
                <a:tailEnd/>
              </a:ln>
            </p:spPr>
            <p:txBody>
              <a:bodyPr/>
              <a:lstStyle/>
              <a:p>
                <a:endParaRPr lang="nl-NL"/>
              </a:p>
            </p:txBody>
          </p:sp>
          <p:sp>
            <p:nvSpPr>
              <p:cNvPr id="47992" name="Freeform 6008"/>
              <p:cNvSpPr>
                <a:spLocks/>
              </p:cNvSpPr>
              <p:nvPr userDrawn="1"/>
            </p:nvSpPr>
            <p:spPr bwMode="hidden">
              <a:xfrm>
                <a:off x="3623"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93" name="Freeform 6009"/>
              <p:cNvSpPr>
                <a:spLocks/>
              </p:cNvSpPr>
              <p:nvPr userDrawn="1"/>
            </p:nvSpPr>
            <p:spPr bwMode="hidden">
              <a:xfrm>
                <a:off x="1813" y="3587"/>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CED2E3"/>
              </a:solidFill>
              <a:ln w="9525">
                <a:noFill/>
                <a:round/>
                <a:headEnd/>
                <a:tailEnd/>
              </a:ln>
            </p:spPr>
            <p:txBody>
              <a:bodyPr/>
              <a:lstStyle/>
              <a:p>
                <a:endParaRPr lang="nl-NL"/>
              </a:p>
            </p:txBody>
          </p:sp>
          <p:sp>
            <p:nvSpPr>
              <p:cNvPr id="47994" name="Freeform 6010"/>
              <p:cNvSpPr>
                <a:spLocks/>
              </p:cNvSpPr>
              <p:nvPr userDrawn="1"/>
            </p:nvSpPr>
            <p:spPr bwMode="hidden">
              <a:xfrm>
                <a:off x="1727"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95" name="Freeform 6011"/>
              <p:cNvSpPr>
                <a:spLocks/>
              </p:cNvSpPr>
              <p:nvPr userDrawn="1"/>
            </p:nvSpPr>
            <p:spPr bwMode="hidden">
              <a:xfrm>
                <a:off x="1641"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96" name="Freeform 6012"/>
              <p:cNvSpPr>
                <a:spLocks/>
              </p:cNvSpPr>
              <p:nvPr userDrawn="1"/>
            </p:nvSpPr>
            <p:spPr bwMode="hidden">
              <a:xfrm>
                <a:off x="1555"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97" name="Freeform 6013"/>
              <p:cNvSpPr>
                <a:spLocks/>
              </p:cNvSpPr>
              <p:nvPr userDrawn="1"/>
            </p:nvSpPr>
            <p:spPr bwMode="hidden">
              <a:xfrm>
                <a:off x="1469"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98" name="Freeform 6014"/>
              <p:cNvSpPr>
                <a:spLocks/>
              </p:cNvSpPr>
              <p:nvPr userDrawn="1"/>
            </p:nvSpPr>
            <p:spPr bwMode="hidden">
              <a:xfrm>
                <a:off x="1383"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7999" name="Freeform 6015"/>
              <p:cNvSpPr>
                <a:spLocks/>
              </p:cNvSpPr>
              <p:nvPr userDrawn="1"/>
            </p:nvSpPr>
            <p:spPr bwMode="hidden">
              <a:xfrm>
                <a:off x="1296"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00" name="Freeform 6016"/>
              <p:cNvSpPr>
                <a:spLocks/>
              </p:cNvSpPr>
              <p:nvPr userDrawn="1"/>
            </p:nvSpPr>
            <p:spPr bwMode="hidden">
              <a:xfrm>
                <a:off x="1210"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01" name="Freeform 6017"/>
              <p:cNvSpPr>
                <a:spLocks/>
              </p:cNvSpPr>
              <p:nvPr userDrawn="1"/>
            </p:nvSpPr>
            <p:spPr bwMode="hidden">
              <a:xfrm>
                <a:off x="1124"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02" name="Freeform 6018"/>
              <p:cNvSpPr>
                <a:spLocks/>
              </p:cNvSpPr>
              <p:nvPr userDrawn="1"/>
            </p:nvSpPr>
            <p:spPr bwMode="hidden">
              <a:xfrm>
                <a:off x="1038"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03" name="Freeform 6019"/>
              <p:cNvSpPr>
                <a:spLocks/>
              </p:cNvSpPr>
              <p:nvPr userDrawn="1"/>
            </p:nvSpPr>
            <p:spPr bwMode="hidden">
              <a:xfrm>
                <a:off x="952"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04" name="Freeform 6020"/>
              <p:cNvSpPr>
                <a:spLocks/>
              </p:cNvSpPr>
              <p:nvPr userDrawn="1"/>
            </p:nvSpPr>
            <p:spPr bwMode="hidden">
              <a:xfrm>
                <a:off x="865" y="3587"/>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CED2E3"/>
              </a:solidFill>
              <a:ln w="9525">
                <a:noFill/>
                <a:round/>
                <a:headEnd/>
                <a:tailEnd/>
              </a:ln>
            </p:spPr>
            <p:txBody>
              <a:bodyPr/>
              <a:lstStyle/>
              <a:p>
                <a:endParaRPr lang="nl-NL"/>
              </a:p>
            </p:txBody>
          </p:sp>
          <p:sp>
            <p:nvSpPr>
              <p:cNvPr id="48005" name="Freeform 6021"/>
              <p:cNvSpPr>
                <a:spLocks/>
              </p:cNvSpPr>
              <p:nvPr userDrawn="1"/>
            </p:nvSpPr>
            <p:spPr bwMode="hidden">
              <a:xfrm>
                <a:off x="779"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06" name="Freeform 6022"/>
              <p:cNvSpPr>
                <a:spLocks/>
              </p:cNvSpPr>
              <p:nvPr userDrawn="1"/>
            </p:nvSpPr>
            <p:spPr bwMode="hidden">
              <a:xfrm>
                <a:off x="693"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07" name="Freeform 6023"/>
              <p:cNvSpPr>
                <a:spLocks/>
              </p:cNvSpPr>
              <p:nvPr userDrawn="1"/>
            </p:nvSpPr>
            <p:spPr bwMode="hidden">
              <a:xfrm>
                <a:off x="607"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08" name="Freeform 6024"/>
              <p:cNvSpPr>
                <a:spLocks/>
              </p:cNvSpPr>
              <p:nvPr userDrawn="1"/>
            </p:nvSpPr>
            <p:spPr bwMode="hidden">
              <a:xfrm>
                <a:off x="521"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09" name="Freeform 6025"/>
              <p:cNvSpPr>
                <a:spLocks/>
              </p:cNvSpPr>
              <p:nvPr userDrawn="1"/>
            </p:nvSpPr>
            <p:spPr bwMode="hidden">
              <a:xfrm>
                <a:off x="435"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10" name="Freeform 6026"/>
              <p:cNvSpPr>
                <a:spLocks/>
              </p:cNvSpPr>
              <p:nvPr userDrawn="1"/>
            </p:nvSpPr>
            <p:spPr bwMode="hidden">
              <a:xfrm>
                <a:off x="348"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11" name="Freeform 6027"/>
              <p:cNvSpPr>
                <a:spLocks/>
              </p:cNvSpPr>
              <p:nvPr userDrawn="1"/>
            </p:nvSpPr>
            <p:spPr bwMode="hidden">
              <a:xfrm>
                <a:off x="262"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12" name="Freeform 6028"/>
              <p:cNvSpPr>
                <a:spLocks/>
              </p:cNvSpPr>
              <p:nvPr userDrawn="1"/>
            </p:nvSpPr>
            <p:spPr bwMode="hidden">
              <a:xfrm>
                <a:off x="176"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13" name="Freeform 6029"/>
              <p:cNvSpPr>
                <a:spLocks/>
              </p:cNvSpPr>
              <p:nvPr userDrawn="1"/>
            </p:nvSpPr>
            <p:spPr bwMode="hidden">
              <a:xfrm>
                <a:off x="90"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14" name="Freeform 6030"/>
              <p:cNvSpPr>
                <a:spLocks/>
              </p:cNvSpPr>
              <p:nvPr userDrawn="1"/>
            </p:nvSpPr>
            <p:spPr bwMode="hidden">
              <a:xfrm>
                <a:off x="7" y="3587"/>
                <a:ext cx="40" cy="44"/>
              </a:xfrm>
              <a:custGeom>
                <a:avLst/>
                <a:gdLst/>
                <a:ahLst/>
                <a:cxnLst>
                  <a:cxn ang="0">
                    <a:pos x="0" y="44"/>
                  </a:cxn>
                  <a:cxn ang="0">
                    <a:pos x="0" y="0"/>
                  </a:cxn>
                  <a:cxn ang="0">
                    <a:pos x="40" y="0"/>
                  </a:cxn>
                  <a:cxn ang="0">
                    <a:pos x="40" y="44"/>
                  </a:cxn>
                  <a:cxn ang="0">
                    <a:pos x="0" y="44"/>
                  </a:cxn>
                  <a:cxn ang="0">
                    <a:pos x="0" y="44"/>
                  </a:cxn>
                </a:cxnLst>
                <a:rect l="0" t="0" r="r" b="b"/>
                <a:pathLst>
                  <a:path w="40" h="44">
                    <a:moveTo>
                      <a:pt x="0" y="44"/>
                    </a:moveTo>
                    <a:lnTo>
                      <a:pt x="0" y="0"/>
                    </a:lnTo>
                    <a:lnTo>
                      <a:pt x="40" y="0"/>
                    </a:lnTo>
                    <a:lnTo>
                      <a:pt x="40" y="44"/>
                    </a:lnTo>
                    <a:lnTo>
                      <a:pt x="0" y="44"/>
                    </a:lnTo>
                    <a:lnTo>
                      <a:pt x="0" y="44"/>
                    </a:lnTo>
                    <a:close/>
                  </a:path>
                </a:pathLst>
              </a:custGeom>
              <a:solidFill>
                <a:srgbClr val="CED2E3"/>
              </a:solidFill>
              <a:ln w="9525">
                <a:noFill/>
                <a:round/>
                <a:headEnd/>
                <a:tailEnd/>
              </a:ln>
            </p:spPr>
            <p:txBody>
              <a:bodyPr/>
              <a:lstStyle/>
              <a:p>
                <a:endParaRPr lang="nl-NL"/>
              </a:p>
            </p:txBody>
          </p:sp>
          <p:sp>
            <p:nvSpPr>
              <p:cNvPr id="48015" name="Freeform 6031"/>
              <p:cNvSpPr>
                <a:spLocks/>
              </p:cNvSpPr>
              <p:nvPr userDrawn="1"/>
            </p:nvSpPr>
            <p:spPr bwMode="hidden">
              <a:xfrm>
                <a:off x="3192"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16" name="Freeform 6032"/>
              <p:cNvSpPr>
                <a:spLocks/>
              </p:cNvSpPr>
              <p:nvPr userDrawn="1"/>
            </p:nvSpPr>
            <p:spPr bwMode="hidden">
              <a:xfrm>
                <a:off x="3106"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17" name="Freeform 6033"/>
              <p:cNvSpPr>
                <a:spLocks/>
              </p:cNvSpPr>
              <p:nvPr userDrawn="1"/>
            </p:nvSpPr>
            <p:spPr bwMode="hidden">
              <a:xfrm>
                <a:off x="3020"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18" name="Freeform 6034"/>
              <p:cNvSpPr>
                <a:spLocks/>
              </p:cNvSpPr>
              <p:nvPr userDrawn="1"/>
            </p:nvSpPr>
            <p:spPr bwMode="hidden">
              <a:xfrm>
                <a:off x="2934"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19" name="Freeform 6035"/>
              <p:cNvSpPr>
                <a:spLocks/>
              </p:cNvSpPr>
              <p:nvPr userDrawn="1"/>
            </p:nvSpPr>
            <p:spPr bwMode="hidden">
              <a:xfrm>
                <a:off x="2848"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20" name="Freeform 6036"/>
              <p:cNvSpPr>
                <a:spLocks/>
              </p:cNvSpPr>
              <p:nvPr userDrawn="1"/>
            </p:nvSpPr>
            <p:spPr bwMode="hidden">
              <a:xfrm>
                <a:off x="2761" y="3587"/>
                <a:ext cx="44" cy="44"/>
              </a:xfrm>
              <a:custGeom>
                <a:avLst/>
                <a:gdLst/>
                <a:ahLst/>
                <a:cxnLst>
                  <a:cxn ang="0">
                    <a:pos x="0" y="44"/>
                  </a:cxn>
                  <a:cxn ang="0">
                    <a:pos x="0" y="0"/>
                  </a:cxn>
                  <a:cxn ang="0">
                    <a:pos x="44" y="0"/>
                  </a:cxn>
                  <a:cxn ang="0">
                    <a:pos x="44" y="44"/>
                  </a:cxn>
                  <a:cxn ang="0">
                    <a:pos x="0" y="44"/>
                  </a:cxn>
                  <a:cxn ang="0">
                    <a:pos x="0" y="44"/>
                  </a:cxn>
                </a:cxnLst>
                <a:rect l="0" t="0" r="r" b="b"/>
                <a:pathLst>
                  <a:path w="44" h="44">
                    <a:moveTo>
                      <a:pt x="0" y="44"/>
                    </a:moveTo>
                    <a:lnTo>
                      <a:pt x="0" y="0"/>
                    </a:lnTo>
                    <a:lnTo>
                      <a:pt x="44" y="0"/>
                    </a:lnTo>
                    <a:lnTo>
                      <a:pt x="44" y="44"/>
                    </a:lnTo>
                    <a:lnTo>
                      <a:pt x="0" y="44"/>
                    </a:lnTo>
                    <a:lnTo>
                      <a:pt x="0" y="44"/>
                    </a:lnTo>
                    <a:close/>
                  </a:path>
                </a:pathLst>
              </a:custGeom>
              <a:solidFill>
                <a:srgbClr val="CED2E3"/>
              </a:solidFill>
              <a:ln w="9525">
                <a:noFill/>
                <a:round/>
                <a:headEnd/>
                <a:tailEnd/>
              </a:ln>
            </p:spPr>
            <p:txBody>
              <a:bodyPr/>
              <a:lstStyle/>
              <a:p>
                <a:endParaRPr lang="nl-NL"/>
              </a:p>
            </p:txBody>
          </p:sp>
          <p:sp>
            <p:nvSpPr>
              <p:cNvPr id="48021" name="Freeform 6037"/>
              <p:cNvSpPr>
                <a:spLocks/>
              </p:cNvSpPr>
              <p:nvPr userDrawn="1"/>
            </p:nvSpPr>
            <p:spPr bwMode="hidden">
              <a:xfrm>
                <a:off x="2675"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22" name="Freeform 6038"/>
              <p:cNvSpPr>
                <a:spLocks/>
              </p:cNvSpPr>
              <p:nvPr userDrawn="1"/>
            </p:nvSpPr>
            <p:spPr bwMode="hidden">
              <a:xfrm>
                <a:off x="2589"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23" name="Freeform 6039"/>
              <p:cNvSpPr>
                <a:spLocks/>
              </p:cNvSpPr>
              <p:nvPr userDrawn="1"/>
            </p:nvSpPr>
            <p:spPr bwMode="hidden">
              <a:xfrm>
                <a:off x="2503"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24" name="Freeform 6040"/>
              <p:cNvSpPr>
                <a:spLocks/>
              </p:cNvSpPr>
              <p:nvPr userDrawn="1"/>
            </p:nvSpPr>
            <p:spPr bwMode="hidden">
              <a:xfrm>
                <a:off x="2417"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25" name="Freeform 6041"/>
              <p:cNvSpPr>
                <a:spLocks/>
              </p:cNvSpPr>
              <p:nvPr userDrawn="1"/>
            </p:nvSpPr>
            <p:spPr bwMode="hidden">
              <a:xfrm>
                <a:off x="2331"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26" name="Freeform 6042"/>
              <p:cNvSpPr>
                <a:spLocks/>
              </p:cNvSpPr>
              <p:nvPr userDrawn="1"/>
            </p:nvSpPr>
            <p:spPr bwMode="hidden">
              <a:xfrm>
                <a:off x="2244"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27" name="Freeform 6043"/>
              <p:cNvSpPr>
                <a:spLocks/>
              </p:cNvSpPr>
              <p:nvPr userDrawn="1"/>
            </p:nvSpPr>
            <p:spPr bwMode="hidden">
              <a:xfrm>
                <a:off x="2158"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28" name="Freeform 6044"/>
              <p:cNvSpPr>
                <a:spLocks/>
              </p:cNvSpPr>
              <p:nvPr userDrawn="1"/>
            </p:nvSpPr>
            <p:spPr bwMode="hidden">
              <a:xfrm>
                <a:off x="2072"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29" name="Freeform 6045"/>
              <p:cNvSpPr>
                <a:spLocks/>
              </p:cNvSpPr>
              <p:nvPr userDrawn="1"/>
            </p:nvSpPr>
            <p:spPr bwMode="hidden">
              <a:xfrm>
                <a:off x="1986"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30" name="Freeform 6046"/>
              <p:cNvSpPr>
                <a:spLocks/>
              </p:cNvSpPr>
              <p:nvPr userDrawn="1"/>
            </p:nvSpPr>
            <p:spPr bwMode="hidden">
              <a:xfrm>
                <a:off x="1900"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31" name="Freeform 6047"/>
              <p:cNvSpPr>
                <a:spLocks/>
              </p:cNvSpPr>
              <p:nvPr userDrawn="1"/>
            </p:nvSpPr>
            <p:spPr bwMode="hidden">
              <a:xfrm>
                <a:off x="3537"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32" name="Freeform 6048"/>
              <p:cNvSpPr>
                <a:spLocks/>
              </p:cNvSpPr>
              <p:nvPr userDrawn="1"/>
            </p:nvSpPr>
            <p:spPr bwMode="hidden">
              <a:xfrm>
                <a:off x="3451"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33" name="Freeform 6049"/>
              <p:cNvSpPr>
                <a:spLocks/>
              </p:cNvSpPr>
              <p:nvPr userDrawn="1"/>
            </p:nvSpPr>
            <p:spPr bwMode="hidden">
              <a:xfrm>
                <a:off x="3365"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34" name="Freeform 6050"/>
              <p:cNvSpPr>
                <a:spLocks/>
              </p:cNvSpPr>
              <p:nvPr userDrawn="1"/>
            </p:nvSpPr>
            <p:spPr bwMode="hidden">
              <a:xfrm>
                <a:off x="3279" y="3587"/>
                <a:ext cx="43" cy="44"/>
              </a:xfrm>
              <a:custGeom>
                <a:avLst/>
                <a:gdLst/>
                <a:ahLst/>
                <a:cxnLst>
                  <a:cxn ang="0">
                    <a:pos x="0" y="44"/>
                  </a:cxn>
                  <a:cxn ang="0">
                    <a:pos x="0" y="0"/>
                  </a:cxn>
                  <a:cxn ang="0">
                    <a:pos x="43" y="0"/>
                  </a:cxn>
                  <a:cxn ang="0">
                    <a:pos x="43" y="44"/>
                  </a:cxn>
                  <a:cxn ang="0">
                    <a:pos x="0" y="44"/>
                  </a:cxn>
                  <a:cxn ang="0">
                    <a:pos x="0" y="44"/>
                  </a:cxn>
                </a:cxnLst>
                <a:rect l="0" t="0" r="r" b="b"/>
                <a:pathLst>
                  <a:path w="43" h="44">
                    <a:moveTo>
                      <a:pt x="0" y="44"/>
                    </a:moveTo>
                    <a:lnTo>
                      <a:pt x="0" y="0"/>
                    </a:lnTo>
                    <a:lnTo>
                      <a:pt x="43" y="0"/>
                    </a:lnTo>
                    <a:lnTo>
                      <a:pt x="43" y="44"/>
                    </a:lnTo>
                    <a:lnTo>
                      <a:pt x="0" y="44"/>
                    </a:lnTo>
                    <a:lnTo>
                      <a:pt x="0" y="44"/>
                    </a:lnTo>
                    <a:close/>
                  </a:path>
                </a:pathLst>
              </a:custGeom>
              <a:solidFill>
                <a:srgbClr val="CED2E3"/>
              </a:solidFill>
              <a:ln w="9525">
                <a:noFill/>
                <a:round/>
                <a:headEnd/>
                <a:tailEnd/>
              </a:ln>
            </p:spPr>
            <p:txBody>
              <a:bodyPr/>
              <a:lstStyle/>
              <a:p>
                <a:endParaRPr lang="nl-NL"/>
              </a:p>
            </p:txBody>
          </p:sp>
          <p:sp>
            <p:nvSpPr>
              <p:cNvPr id="48035" name="Freeform 6051"/>
              <p:cNvSpPr>
                <a:spLocks/>
              </p:cNvSpPr>
              <p:nvPr userDrawn="1"/>
            </p:nvSpPr>
            <p:spPr bwMode="hidden">
              <a:xfrm>
                <a:off x="5692"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36" name="Freeform 6052"/>
              <p:cNvSpPr>
                <a:spLocks/>
              </p:cNvSpPr>
              <p:nvPr userDrawn="1"/>
            </p:nvSpPr>
            <p:spPr bwMode="hidden">
              <a:xfrm>
                <a:off x="5605" y="367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8037" name="Freeform 6053"/>
              <p:cNvSpPr>
                <a:spLocks/>
              </p:cNvSpPr>
              <p:nvPr userDrawn="1"/>
            </p:nvSpPr>
            <p:spPr bwMode="hidden">
              <a:xfrm>
                <a:off x="5519"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38" name="Freeform 6054"/>
              <p:cNvSpPr>
                <a:spLocks/>
              </p:cNvSpPr>
              <p:nvPr userDrawn="1"/>
            </p:nvSpPr>
            <p:spPr bwMode="hidden">
              <a:xfrm>
                <a:off x="5433"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39" name="Freeform 6055"/>
              <p:cNvSpPr>
                <a:spLocks/>
              </p:cNvSpPr>
              <p:nvPr userDrawn="1"/>
            </p:nvSpPr>
            <p:spPr bwMode="hidden">
              <a:xfrm>
                <a:off x="5347"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40" name="Freeform 6056"/>
              <p:cNvSpPr>
                <a:spLocks/>
              </p:cNvSpPr>
              <p:nvPr userDrawn="1"/>
            </p:nvSpPr>
            <p:spPr bwMode="hidden">
              <a:xfrm>
                <a:off x="5261"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41" name="Freeform 6057"/>
              <p:cNvSpPr>
                <a:spLocks/>
              </p:cNvSpPr>
              <p:nvPr userDrawn="1"/>
            </p:nvSpPr>
            <p:spPr bwMode="hidden">
              <a:xfrm>
                <a:off x="5175"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42" name="Freeform 6058"/>
              <p:cNvSpPr>
                <a:spLocks/>
              </p:cNvSpPr>
              <p:nvPr userDrawn="1"/>
            </p:nvSpPr>
            <p:spPr bwMode="hidden">
              <a:xfrm>
                <a:off x="5088"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43" name="Freeform 6059"/>
              <p:cNvSpPr>
                <a:spLocks/>
              </p:cNvSpPr>
              <p:nvPr userDrawn="1"/>
            </p:nvSpPr>
            <p:spPr bwMode="hidden">
              <a:xfrm>
                <a:off x="5002"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44" name="Freeform 6060"/>
              <p:cNvSpPr>
                <a:spLocks/>
              </p:cNvSpPr>
              <p:nvPr userDrawn="1"/>
            </p:nvSpPr>
            <p:spPr bwMode="hidden">
              <a:xfrm>
                <a:off x="4916"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45" name="Freeform 6061"/>
              <p:cNvSpPr>
                <a:spLocks/>
              </p:cNvSpPr>
              <p:nvPr userDrawn="1"/>
            </p:nvSpPr>
            <p:spPr bwMode="hidden">
              <a:xfrm>
                <a:off x="4830"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46" name="Freeform 6062"/>
              <p:cNvSpPr>
                <a:spLocks/>
              </p:cNvSpPr>
              <p:nvPr userDrawn="1"/>
            </p:nvSpPr>
            <p:spPr bwMode="hidden">
              <a:xfrm>
                <a:off x="4744"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47" name="Freeform 6063"/>
              <p:cNvSpPr>
                <a:spLocks/>
              </p:cNvSpPr>
              <p:nvPr userDrawn="1"/>
            </p:nvSpPr>
            <p:spPr bwMode="hidden">
              <a:xfrm>
                <a:off x="4657" y="367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8048" name="Freeform 6064"/>
              <p:cNvSpPr>
                <a:spLocks/>
              </p:cNvSpPr>
              <p:nvPr userDrawn="1"/>
            </p:nvSpPr>
            <p:spPr bwMode="hidden">
              <a:xfrm>
                <a:off x="4571"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49" name="Freeform 6065"/>
              <p:cNvSpPr>
                <a:spLocks/>
              </p:cNvSpPr>
              <p:nvPr userDrawn="1"/>
            </p:nvSpPr>
            <p:spPr bwMode="hidden">
              <a:xfrm>
                <a:off x="4485"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50" name="Freeform 6066"/>
              <p:cNvSpPr>
                <a:spLocks/>
              </p:cNvSpPr>
              <p:nvPr userDrawn="1"/>
            </p:nvSpPr>
            <p:spPr bwMode="hidden">
              <a:xfrm>
                <a:off x="4399"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51" name="Freeform 6067"/>
              <p:cNvSpPr>
                <a:spLocks/>
              </p:cNvSpPr>
              <p:nvPr userDrawn="1"/>
            </p:nvSpPr>
            <p:spPr bwMode="hidden">
              <a:xfrm>
                <a:off x="4313"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52" name="Freeform 6068"/>
              <p:cNvSpPr>
                <a:spLocks/>
              </p:cNvSpPr>
              <p:nvPr userDrawn="1"/>
            </p:nvSpPr>
            <p:spPr bwMode="hidden">
              <a:xfrm>
                <a:off x="4227"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53" name="Freeform 6069"/>
              <p:cNvSpPr>
                <a:spLocks/>
              </p:cNvSpPr>
              <p:nvPr userDrawn="1"/>
            </p:nvSpPr>
            <p:spPr bwMode="hidden">
              <a:xfrm>
                <a:off x="4140"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54" name="Freeform 6070"/>
              <p:cNvSpPr>
                <a:spLocks/>
              </p:cNvSpPr>
              <p:nvPr userDrawn="1"/>
            </p:nvSpPr>
            <p:spPr bwMode="hidden">
              <a:xfrm>
                <a:off x="4054"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55" name="Freeform 6071"/>
              <p:cNvSpPr>
                <a:spLocks/>
              </p:cNvSpPr>
              <p:nvPr userDrawn="1"/>
            </p:nvSpPr>
            <p:spPr bwMode="hidden">
              <a:xfrm>
                <a:off x="3968"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56" name="Freeform 6072"/>
              <p:cNvSpPr>
                <a:spLocks/>
              </p:cNvSpPr>
              <p:nvPr userDrawn="1"/>
            </p:nvSpPr>
            <p:spPr bwMode="hidden">
              <a:xfrm>
                <a:off x="3882"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57" name="Freeform 6073"/>
              <p:cNvSpPr>
                <a:spLocks/>
              </p:cNvSpPr>
              <p:nvPr userDrawn="1"/>
            </p:nvSpPr>
            <p:spPr bwMode="hidden">
              <a:xfrm>
                <a:off x="3796"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58" name="Freeform 6074"/>
              <p:cNvSpPr>
                <a:spLocks/>
              </p:cNvSpPr>
              <p:nvPr userDrawn="1"/>
            </p:nvSpPr>
            <p:spPr bwMode="hidden">
              <a:xfrm>
                <a:off x="3709" y="367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8059" name="Freeform 6075"/>
              <p:cNvSpPr>
                <a:spLocks/>
              </p:cNvSpPr>
              <p:nvPr userDrawn="1"/>
            </p:nvSpPr>
            <p:spPr bwMode="hidden">
              <a:xfrm>
                <a:off x="3623"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60" name="Freeform 6076"/>
              <p:cNvSpPr>
                <a:spLocks/>
              </p:cNvSpPr>
              <p:nvPr userDrawn="1"/>
            </p:nvSpPr>
            <p:spPr bwMode="hidden">
              <a:xfrm>
                <a:off x="1813" y="367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8061" name="Freeform 6077"/>
              <p:cNvSpPr>
                <a:spLocks/>
              </p:cNvSpPr>
              <p:nvPr userDrawn="1"/>
            </p:nvSpPr>
            <p:spPr bwMode="hidden">
              <a:xfrm>
                <a:off x="1727"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62" name="Freeform 6078"/>
              <p:cNvSpPr>
                <a:spLocks/>
              </p:cNvSpPr>
              <p:nvPr userDrawn="1"/>
            </p:nvSpPr>
            <p:spPr bwMode="hidden">
              <a:xfrm>
                <a:off x="1641"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63" name="Freeform 6079"/>
              <p:cNvSpPr>
                <a:spLocks/>
              </p:cNvSpPr>
              <p:nvPr userDrawn="1"/>
            </p:nvSpPr>
            <p:spPr bwMode="hidden">
              <a:xfrm>
                <a:off x="1555"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64" name="Freeform 6080"/>
              <p:cNvSpPr>
                <a:spLocks/>
              </p:cNvSpPr>
              <p:nvPr userDrawn="1"/>
            </p:nvSpPr>
            <p:spPr bwMode="hidden">
              <a:xfrm>
                <a:off x="1469"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65" name="Freeform 6081"/>
              <p:cNvSpPr>
                <a:spLocks/>
              </p:cNvSpPr>
              <p:nvPr userDrawn="1"/>
            </p:nvSpPr>
            <p:spPr bwMode="hidden">
              <a:xfrm>
                <a:off x="1383"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66" name="Freeform 6082"/>
              <p:cNvSpPr>
                <a:spLocks/>
              </p:cNvSpPr>
              <p:nvPr userDrawn="1"/>
            </p:nvSpPr>
            <p:spPr bwMode="hidden">
              <a:xfrm>
                <a:off x="1296"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67" name="Freeform 6083"/>
              <p:cNvSpPr>
                <a:spLocks/>
              </p:cNvSpPr>
              <p:nvPr userDrawn="1"/>
            </p:nvSpPr>
            <p:spPr bwMode="hidden">
              <a:xfrm>
                <a:off x="1210"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68" name="Freeform 6084"/>
              <p:cNvSpPr>
                <a:spLocks/>
              </p:cNvSpPr>
              <p:nvPr userDrawn="1"/>
            </p:nvSpPr>
            <p:spPr bwMode="hidden">
              <a:xfrm>
                <a:off x="1124"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69" name="Freeform 6085"/>
              <p:cNvSpPr>
                <a:spLocks/>
              </p:cNvSpPr>
              <p:nvPr userDrawn="1"/>
            </p:nvSpPr>
            <p:spPr bwMode="hidden">
              <a:xfrm>
                <a:off x="1038"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70" name="Freeform 6086"/>
              <p:cNvSpPr>
                <a:spLocks/>
              </p:cNvSpPr>
              <p:nvPr userDrawn="1"/>
            </p:nvSpPr>
            <p:spPr bwMode="hidden">
              <a:xfrm>
                <a:off x="952"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71" name="Freeform 6087"/>
              <p:cNvSpPr>
                <a:spLocks/>
              </p:cNvSpPr>
              <p:nvPr userDrawn="1"/>
            </p:nvSpPr>
            <p:spPr bwMode="hidden">
              <a:xfrm>
                <a:off x="865" y="367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8072" name="Freeform 6088"/>
              <p:cNvSpPr>
                <a:spLocks/>
              </p:cNvSpPr>
              <p:nvPr userDrawn="1"/>
            </p:nvSpPr>
            <p:spPr bwMode="hidden">
              <a:xfrm>
                <a:off x="779"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73" name="Freeform 6089"/>
              <p:cNvSpPr>
                <a:spLocks/>
              </p:cNvSpPr>
              <p:nvPr userDrawn="1"/>
            </p:nvSpPr>
            <p:spPr bwMode="hidden">
              <a:xfrm>
                <a:off x="693"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74" name="Freeform 6090"/>
              <p:cNvSpPr>
                <a:spLocks/>
              </p:cNvSpPr>
              <p:nvPr userDrawn="1"/>
            </p:nvSpPr>
            <p:spPr bwMode="hidden">
              <a:xfrm>
                <a:off x="607"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75" name="Freeform 6091"/>
              <p:cNvSpPr>
                <a:spLocks/>
              </p:cNvSpPr>
              <p:nvPr userDrawn="1"/>
            </p:nvSpPr>
            <p:spPr bwMode="hidden">
              <a:xfrm>
                <a:off x="521"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76" name="Freeform 6092"/>
              <p:cNvSpPr>
                <a:spLocks/>
              </p:cNvSpPr>
              <p:nvPr userDrawn="1"/>
            </p:nvSpPr>
            <p:spPr bwMode="hidden">
              <a:xfrm>
                <a:off x="435"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77" name="Freeform 6093"/>
              <p:cNvSpPr>
                <a:spLocks/>
              </p:cNvSpPr>
              <p:nvPr userDrawn="1"/>
            </p:nvSpPr>
            <p:spPr bwMode="hidden">
              <a:xfrm>
                <a:off x="348"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78" name="Freeform 6094"/>
              <p:cNvSpPr>
                <a:spLocks/>
              </p:cNvSpPr>
              <p:nvPr userDrawn="1"/>
            </p:nvSpPr>
            <p:spPr bwMode="hidden">
              <a:xfrm>
                <a:off x="262"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79" name="Freeform 6095"/>
              <p:cNvSpPr>
                <a:spLocks/>
              </p:cNvSpPr>
              <p:nvPr userDrawn="1"/>
            </p:nvSpPr>
            <p:spPr bwMode="hidden">
              <a:xfrm>
                <a:off x="176"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80" name="Freeform 6096"/>
              <p:cNvSpPr>
                <a:spLocks/>
              </p:cNvSpPr>
              <p:nvPr userDrawn="1"/>
            </p:nvSpPr>
            <p:spPr bwMode="hidden">
              <a:xfrm>
                <a:off x="90"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81" name="Freeform 6097"/>
              <p:cNvSpPr>
                <a:spLocks/>
              </p:cNvSpPr>
              <p:nvPr userDrawn="1"/>
            </p:nvSpPr>
            <p:spPr bwMode="hidden">
              <a:xfrm>
                <a:off x="7" y="3674"/>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9EA6C7"/>
              </a:solidFill>
              <a:ln w="9525">
                <a:noFill/>
                <a:round/>
                <a:headEnd/>
                <a:tailEnd/>
              </a:ln>
            </p:spPr>
            <p:txBody>
              <a:bodyPr/>
              <a:lstStyle/>
              <a:p>
                <a:endParaRPr lang="nl-NL"/>
              </a:p>
            </p:txBody>
          </p:sp>
          <p:sp>
            <p:nvSpPr>
              <p:cNvPr id="48082" name="Freeform 6098"/>
              <p:cNvSpPr>
                <a:spLocks/>
              </p:cNvSpPr>
              <p:nvPr userDrawn="1"/>
            </p:nvSpPr>
            <p:spPr bwMode="hidden">
              <a:xfrm>
                <a:off x="3192"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5CADD"/>
              </a:solidFill>
              <a:ln w="9525">
                <a:noFill/>
                <a:round/>
                <a:headEnd/>
                <a:tailEnd/>
              </a:ln>
            </p:spPr>
            <p:txBody>
              <a:bodyPr/>
              <a:lstStyle/>
              <a:p>
                <a:endParaRPr lang="nl-NL"/>
              </a:p>
            </p:txBody>
          </p:sp>
          <p:sp>
            <p:nvSpPr>
              <p:cNvPr id="48083" name="Freeform 6099"/>
              <p:cNvSpPr>
                <a:spLocks/>
              </p:cNvSpPr>
              <p:nvPr userDrawn="1"/>
            </p:nvSpPr>
            <p:spPr bwMode="hidden">
              <a:xfrm>
                <a:off x="3106"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5CADD"/>
              </a:solidFill>
              <a:ln w="9525">
                <a:noFill/>
                <a:round/>
                <a:headEnd/>
                <a:tailEnd/>
              </a:ln>
            </p:spPr>
            <p:txBody>
              <a:bodyPr/>
              <a:lstStyle/>
              <a:p>
                <a:endParaRPr lang="nl-NL"/>
              </a:p>
            </p:txBody>
          </p:sp>
          <p:sp>
            <p:nvSpPr>
              <p:cNvPr id="48084" name="Freeform 6100"/>
              <p:cNvSpPr>
                <a:spLocks/>
              </p:cNvSpPr>
              <p:nvPr userDrawn="1"/>
            </p:nvSpPr>
            <p:spPr bwMode="hidden">
              <a:xfrm>
                <a:off x="3020"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5CADD"/>
              </a:solidFill>
              <a:ln w="9525">
                <a:noFill/>
                <a:round/>
                <a:headEnd/>
                <a:tailEnd/>
              </a:ln>
            </p:spPr>
            <p:txBody>
              <a:bodyPr/>
              <a:lstStyle/>
              <a:p>
                <a:endParaRPr lang="nl-NL"/>
              </a:p>
            </p:txBody>
          </p:sp>
          <p:sp>
            <p:nvSpPr>
              <p:cNvPr id="48085" name="Freeform 6101"/>
              <p:cNvSpPr>
                <a:spLocks/>
              </p:cNvSpPr>
              <p:nvPr userDrawn="1"/>
            </p:nvSpPr>
            <p:spPr bwMode="hidden">
              <a:xfrm>
                <a:off x="2934"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5CADD"/>
              </a:solidFill>
              <a:ln w="9525">
                <a:noFill/>
                <a:round/>
                <a:headEnd/>
                <a:tailEnd/>
              </a:ln>
            </p:spPr>
            <p:txBody>
              <a:bodyPr/>
              <a:lstStyle/>
              <a:p>
                <a:endParaRPr lang="nl-NL"/>
              </a:p>
            </p:txBody>
          </p:sp>
          <p:sp>
            <p:nvSpPr>
              <p:cNvPr id="48086" name="Freeform 6102"/>
              <p:cNvSpPr>
                <a:spLocks/>
              </p:cNvSpPr>
              <p:nvPr userDrawn="1"/>
            </p:nvSpPr>
            <p:spPr bwMode="hidden">
              <a:xfrm>
                <a:off x="2848"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5CADD"/>
              </a:solidFill>
              <a:ln w="9525">
                <a:noFill/>
                <a:round/>
                <a:headEnd/>
                <a:tailEnd/>
              </a:ln>
            </p:spPr>
            <p:txBody>
              <a:bodyPr/>
              <a:lstStyle/>
              <a:p>
                <a:endParaRPr lang="nl-NL"/>
              </a:p>
            </p:txBody>
          </p:sp>
          <p:sp>
            <p:nvSpPr>
              <p:cNvPr id="48087" name="Freeform 6103"/>
              <p:cNvSpPr>
                <a:spLocks/>
              </p:cNvSpPr>
              <p:nvPr userDrawn="1"/>
            </p:nvSpPr>
            <p:spPr bwMode="hidden">
              <a:xfrm>
                <a:off x="2761" y="3674"/>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8088" name="Freeform 6104"/>
              <p:cNvSpPr>
                <a:spLocks/>
              </p:cNvSpPr>
              <p:nvPr userDrawn="1"/>
            </p:nvSpPr>
            <p:spPr bwMode="hidden">
              <a:xfrm>
                <a:off x="2675"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89" name="Freeform 6105"/>
              <p:cNvSpPr>
                <a:spLocks/>
              </p:cNvSpPr>
              <p:nvPr userDrawn="1"/>
            </p:nvSpPr>
            <p:spPr bwMode="hidden">
              <a:xfrm>
                <a:off x="2589"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0" name="Freeform 6106"/>
              <p:cNvSpPr>
                <a:spLocks/>
              </p:cNvSpPr>
              <p:nvPr userDrawn="1"/>
            </p:nvSpPr>
            <p:spPr bwMode="hidden">
              <a:xfrm>
                <a:off x="2503"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1" name="Freeform 6107"/>
              <p:cNvSpPr>
                <a:spLocks/>
              </p:cNvSpPr>
              <p:nvPr userDrawn="1"/>
            </p:nvSpPr>
            <p:spPr bwMode="hidden">
              <a:xfrm>
                <a:off x="2417"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2" name="Freeform 6108"/>
              <p:cNvSpPr>
                <a:spLocks/>
              </p:cNvSpPr>
              <p:nvPr userDrawn="1"/>
            </p:nvSpPr>
            <p:spPr bwMode="hidden">
              <a:xfrm>
                <a:off x="2331"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3" name="Freeform 6109"/>
              <p:cNvSpPr>
                <a:spLocks/>
              </p:cNvSpPr>
              <p:nvPr userDrawn="1"/>
            </p:nvSpPr>
            <p:spPr bwMode="hidden">
              <a:xfrm>
                <a:off x="2244"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4" name="Freeform 6110"/>
              <p:cNvSpPr>
                <a:spLocks/>
              </p:cNvSpPr>
              <p:nvPr userDrawn="1"/>
            </p:nvSpPr>
            <p:spPr bwMode="hidden">
              <a:xfrm>
                <a:off x="2158"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5" name="Freeform 6111"/>
              <p:cNvSpPr>
                <a:spLocks/>
              </p:cNvSpPr>
              <p:nvPr userDrawn="1"/>
            </p:nvSpPr>
            <p:spPr bwMode="hidden">
              <a:xfrm>
                <a:off x="2072"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6" name="Freeform 6112"/>
              <p:cNvSpPr>
                <a:spLocks/>
              </p:cNvSpPr>
              <p:nvPr userDrawn="1"/>
            </p:nvSpPr>
            <p:spPr bwMode="hidden">
              <a:xfrm>
                <a:off x="1986"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7" name="Freeform 6113"/>
              <p:cNvSpPr>
                <a:spLocks/>
              </p:cNvSpPr>
              <p:nvPr userDrawn="1"/>
            </p:nvSpPr>
            <p:spPr bwMode="hidden">
              <a:xfrm>
                <a:off x="1900"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8" name="Freeform 6114"/>
              <p:cNvSpPr>
                <a:spLocks/>
              </p:cNvSpPr>
              <p:nvPr userDrawn="1"/>
            </p:nvSpPr>
            <p:spPr bwMode="hidden">
              <a:xfrm>
                <a:off x="3537"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099" name="Freeform 6115"/>
              <p:cNvSpPr>
                <a:spLocks/>
              </p:cNvSpPr>
              <p:nvPr userDrawn="1"/>
            </p:nvSpPr>
            <p:spPr bwMode="hidden">
              <a:xfrm>
                <a:off x="3451"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100" name="Freeform 6116"/>
              <p:cNvSpPr>
                <a:spLocks/>
              </p:cNvSpPr>
              <p:nvPr userDrawn="1"/>
            </p:nvSpPr>
            <p:spPr bwMode="hidden">
              <a:xfrm>
                <a:off x="3365"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102" name="Freeform 6118"/>
              <p:cNvSpPr>
                <a:spLocks/>
              </p:cNvSpPr>
              <p:nvPr userDrawn="1"/>
            </p:nvSpPr>
            <p:spPr bwMode="hidden">
              <a:xfrm>
                <a:off x="3279" y="3674"/>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8103" name="Freeform 6119"/>
              <p:cNvSpPr>
                <a:spLocks/>
              </p:cNvSpPr>
              <p:nvPr userDrawn="1"/>
            </p:nvSpPr>
            <p:spPr bwMode="hidden">
              <a:xfrm>
                <a:off x="5692"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04" name="Freeform 6120"/>
              <p:cNvSpPr>
                <a:spLocks/>
              </p:cNvSpPr>
              <p:nvPr userDrawn="1"/>
            </p:nvSpPr>
            <p:spPr bwMode="hidden">
              <a:xfrm>
                <a:off x="5605" y="37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8105" name="Freeform 6121"/>
              <p:cNvSpPr>
                <a:spLocks/>
              </p:cNvSpPr>
              <p:nvPr userDrawn="1"/>
            </p:nvSpPr>
            <p:spPr bwMode="hidden">
              <a:xfrm>
                <a:off x="5519"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06" name="Freeform 6122"/>
              <p:cNvSpPr>
                <a:spLocks/>
              </p:cNvSpPr>
              <p:nvPr userDrawn="1"/>
            </p:nvSpPr>
            <p:spPr bwMode="hidden">
              <a:xfrm>
                <a:off x="5433"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07" name="Freeform 6123"/>
              <p:cNvSpPr>
                <a:spLocks/>
              </p:cNvSpPr>
              <p:nvPr userDrawn="1"/>
            </p:nvSpPr>
            <p:spPr bwMode="hidden">
              <a:xfrm>
                <a:off x="5347"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08" name="Freeform 6124"/>
              <p:cNvSpPr>
                <a:spLocks/>
              </p:cNvSpPr>
              <p:nvPr userDrawn="1"/>
            </p:nvSpPr>
            <p:spPr bwMode="hidden">
              <a:xfrm>
                <a:off x="5261"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09" name="Freeform 6125"/>
              <p:cNvSpPr>
                <a:spLocks/>
              </p:cNvSpPr>
              <p:nvPr userDrawn="1"/>
            </p:nvSpPr>
            <p:spPr bwMode="hidden">
              <a:xfrm>
                <a:off x="5175"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10" name="Freeform 6126"/>
              <p:cNvSpPr>
                <a:spLocks/>
              </p:cNvSpPr>
              <p:nvPr userDrawn="1"/>
            </p:nvSpPr>
            <p:spPr bwMode="hidden">
              <a:xfrm>
                <a:off x="5088"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11" name="Freeform 6127"/>
              <p:cNvSpPr>
                <a:spLocks/>
              </p:cNvSpPr>
              <p:nvPr userDrawn="1"/>
            </p:nvSpPr>
            <p:spPr bwMode="hidden">
              <a:xfrm>
                <a:off x="5002"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12" name="Freeform 6128"/>
              <p:cNvSpPr>
                <a:spLocks/>
              </p:cNvSpPr>
              <p:nvPr userDrawn="1"/>
            </p:nvSpPr>
            <p:spPr bwMode="hidden">
              <a:xfrm>
                <a:off x="4916"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13" name="Freeform 6129"/>
              <p:cNvSpPr>
                <a:spLocks/>
              </p:cNvSpPr>
              <p:nvPr userDrawn="1"/>
            </p:nvSpPr>
            <p:spPr bwMode="hidden">
              <a:xfrm>
                <a:off x="4830"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14" name="Freeform 6130"/>
              <p:cNvSpPr>
                <a:spLocks/>
              </p:cNvSpPr>
              <p:nvPr userDrawn="1"/>
            </p:nvSpPr>
            <p:spPr bwMode="hidden">
              <a:xfrm>
                <a:off x="4744"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15" name="Freeform 6131"/>
              <p:cNvSpPr>
                <a:spLocks/>
              </p:cNvSpPr>
              <p:nvPr userDrawn="1"/>
            </p:nvSpPr>
            <p:spPr bwMode="hidden">
              <a:xfrm>
                <a:off x="4657" y="37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8116" name="Freeform 6132"/>
              <p:cNvSpPr>
                <a:spLocks/>
              </p:cNvSpPr>
              <p:nvPr userDrawn="1"/>
            </p:nvSpPr>
            <p:spPr bwMode="hidden">
              <a:xfrm>
                <a:off x="4571"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17" name="Freeform 6133"/>
              <p:cNvSpPr>
                <a:spLocks/>
              </p:cNvSpPr>
              <p:nvPr userDrawn="1"/>
            </p:nvSpPr>
            <p:spPr bwMode="hidden">
              <a:xfrm>
                <a:off x="4485"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18" name="Freeform 6134"/>
              <p:cNvSpPr>
                <a:spLocks/>
              </p:cNvSpPr>
              <p:nvPr userDrawn="1"/>
            </p:nvSpPr>
            <p:spPr bwMode="hidden">
              <a:xfrm>
                <a:off x="4399"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19" name="Freeform 6135"/>
              <p:cNvSpPr>
                <a:spLocks/>
              </p:cNvSpPr>
              <p:nvPr userDrawn="1"/>
            </p:nvSpPr>
            <p:spPr bwMode="hidden">
              <a:xfrm>
                <a:off x="4313"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20" name="Freeform 6136"/>
              <p:cNvSpPr>
                <a:spLocks/>
              </p:cNvSpPr>
              <p:nvPr userDrawn="1"/>
            </p:nvSpPr>
            <p:spPr bwMode="hidden">
              <a:xfrm>
                <a:off x="4227"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21" name="Freeform 6137"/>
              <p:cNvSpPr>
                <a:spLocks/>
              </p:cNvSpPr>
              <p:nvPr userDrawn="1"/>
            </p:nvSpPr>
            <p:spPr bwMode="hidden">
              <a:xfrm>
                <a:off x="4140"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22" name="Freeform 6138"/>
              <p:cNvSpPr>
                <a:spLocks/>
              </p:cNvSpPr>
              <p:nvPr userDrawn="1"/>
            </p:nvSpPr>
            <p:spPr bwMode="hidden">
              <a:xfrm>
                <a:off x="4054"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23" name="Freeform 6139"/>
              <p:cNvSpPr>
                <a:spLocks/>
              </p:cNvSpPr>
              <p:nvPr userDrawn="1"/>
            </p:nvSpPr>
            <p:spPr bwMode="hidden">
              <a:xfrm>
                <a:off x="3968"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24" name="Freeform 6140"/>
              <p:cNvSpPr>
                <a:spLocks/>
              </p:cNvSpPr>
              <p:nvPr userDrawn="1"/>
            </p:nvSpPr>
            <p:spPr bwMode="hidden">
              <a:xfrm>
                <a:off x="3882"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25" name="Freeform 6141"/>
              <p:cNvSpPr>
                <a:spLocks/>
              </p:cNvSpPr>
              <p:nvPr userDrawn="1"/>
            </p:nvSpPr>
            <p:spPr bwMode="hidden">
              <a:xfrm>
                <a:off x="3796"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8126" name="Freeform 6142"/>
              <p:cNvSpPr>
                <a:spLocks/>
              </p:cNvSpPr>
              <p:nvPr userDrawn="1"/>
            </p:nvSpPr>
            <p:spPr bwMode="hidden">
              <a:xfrm>
                <a:off x="3709" y="37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8127" name="Freeform 6143"/>
              <p:cNvSpPr>
                <a:spLocks/>
              </p:cNvSpPr>
              <p:nvPr userDrawn="1"/>
            </p:nvSpPr>
            <p:spPr bwMode="hidden">
              <a:xfrm>
                <a:off x="3623"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52" name="Freeform 6144"/>
              <p:cNvSpPr>
                <a:spLocks/>
              </p:cNvSpPr>
              <p:nvPr userDrawn="1"/>
            </p:nvSpPr>
            <p:spPr bwMode="hidden">
              <a:xfrm>
                <a:off x="1813" y="37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153" name="Freeform 6145"/>
              <p:cNvSpPr>
                <a:spLocks/>
              </p:cNvSpPr>
              <p:nvPr userDrawn="1"/>
            </p:nvSpPr>
            <p:spPr bwMode="hidden">
              <a:xfrm>
                <a:off x="1727"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54" name="Freeform 6146"/>
              <p:cNvSpPr>
                <a:spLocks/>
              </p:cNvSpPr>
              <p:nvPr userDrawn="1"/>
            </p:nvSpPr>
            <p:spPr bwMode="hidden">
              <a:xfrm>
                <a:off x="1641"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55" name="Freeform 6147"/>
              <p:cNvSpPr>
                <a:spLocks/>
              </p:cNvSpPr>
              <p:nvPr userDrawn="1"/>
            </p:nvSpPr>
            <p:spPr bwMode="hidden">
              <a:xfrm>
                <a:off x="1555"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56" name="Freeform 6148"/>
              <p:cNvSpPr>
                <a:spLocks/>
              </p:cNvSpPr>
              <p:nvPr userDrawn="1"/>
            </p:nvSpPr>
            <p:spPr bwMode="hidden">
              <a:xfrm>
                <a:off x="1469"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57" name="Freeform 6149"/>
              <p:cNvSpPr>
                <a:spLocks/>
              </p:cNvSpPr>
              <p:nvPr userDrawn="1"/>
            </p:nvSpPr>
            <p:spPr bwMode="hidden">
              <a:xfrm>
                <a:off x="1383"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58" name="Freeform 6150"/>
              <p:cNvSpPr>
                <a:spLocks/>
              </p:cNvSpPr>
              <p:nvPr userDrawn="1"/>
            </p:nvSpPr>
            <p:spPr bwMode="hidden">
              <a:xfrm>
                <a:off x="1296"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59" name="Freeform 6151"/>
              <p:cNvSpPr>
                <a:spLocks/>
              </p:cNvSpPr>
              <p:nvPr userDrawn="1"/>
            </p:nvSpPr>
            <p:spPr bwMode="hidden">
              <a:xfrm>
                <a:off x="1210"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60" name="Freeform 6152"/>
              <p:cNvSpPr>
                <a:spLocks/>
              </p:cNvSpPr>
              <p:nvPr userDrawn="1"/>
            </p:nvSpPr>
            <p:spPr bwMode="hidden">
              <a:xfrm>
                <a:off x="1124"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61" name="Freeform 6153"/>
              <p:cNvSpPr>
                <a:spLocks/>
              </p:cNvSpPr>
              <p:nvPr userDrawn="1"/>
            </p:nvSpPr>
            <p:spPr bwMode="hidden">
              <a:xfrm>
                <a:off x="1038"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62" name="Freeform 6154"/>
              <p:cNvSpPr>
                <a:spLocks/>
              </p:cNvSpPr>
              <p:nvPr userDrawn="1"/>
            </p:nvSpPr>
            <p:spPr bwMode="hidden">
              <a:xfrm>
                <a:off x="952"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63" name="Freeform 6155"/>
              <p:cNvSpPr>
                <a:spLocks/>
              </p:cNvSpPr>
              <p:nvPr userDrawn="1"/>
            </p:nvSpPr>
            <p:spPr bwMode="hidden">
              <a:xfrm>
                <a:off x="865" y="37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164" name="Freeform 6156"/>
              <p:cNvSpPr>
                <a:spLocks/>
              </p:cNvSpPr>
              <p:nvPr userDrawn="1"/>
            </p:nvSpPr>
            <p:spPr bwMode="hidden">
              <a:xfrm>
                <a:off x="779"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65" name="Freeform 6157"/>
              <p:cNvSpPr>
                <a:spLocks/>
              </p:cNvSpPr>
              <p:nvPr userDrawn="1"/>
            </p:nvSpPr>
            <p:spPr bwMode="hidden">
              <a:xfrm>
                <a:off x="693"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66" name="Freeform 6158"/>
              <p:cNvSpPr>
                <a:spLocks/>
              </p:cNvSpPr>
              <p:nvPr userDrawn="1"/>
            </p:nvSpPr>
            <p:spPr bwMode="hidden">
              <a:xfrm>
                <a:off x="607"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67" name="Freeform 6159"/>
              <p:cNvSpPr>
                <a:spLocks/>
              </p:cNvSpPr>
              <p:nvPr userDrawn="1"/>
            </p:nvSpPr>
            <p:spPr bwMode="hidden">
              <a:xfrm>
                <a:off x="521"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68" name="Freeform 6160"/>
              <p:cNvSpPr>
                <a:spLocks/>
              </p:cNvSpPr>
              <p:nvPr userDrawn="1"/>
            </p:nvSpPr>
            <p:spPr bwMode="hidden">
              <a:xfrm>
                <a:off x="435"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69" name="Freeform 6161"/>
              <p:cNvSpPr>
                <a:spLocks/>
              </p:cNvSpPr>
              <p:nvPr userDrawn="1"/>
            </p:nvSpPr>
            <p:spPr bwMode="hidden">
              <a:xfrm>
                <a:off x="348"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70" name="Freeform 6162"/>
              <p:cNvSpPr>
                <a:spLocks/>
              </p:cNvSpPr>
              <p:nvPr userDrawn="1"/>
            </p:nvSpPr>
            <p:spPr bwMode="hidden">
              <a:xfrm>
                <a:off x="262"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71" name="Freeform 6163"/>
              <p:cNvSpPr>
                <a:spLocks/>
              </p:cNvSpPr>
              <p:nvPr userDrawn="1"/>
            </p:nvSpPr>
            <p:spPr bwMode="hidden">
              <a:xfrm>
                <a:off x="176"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72" name="Freeform 6164"/>
              <p:cNvSpPr>
                <a:spLocks/>
              </p:cNvSpPr>
              <p:nvPr userDrawn="1"/>
            </p:nvSpPr>
            <p:spPr bwMode="hidden">
              <a:xfrm>
                <a:off x="90"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73" name="Freeform 6165"/>
              <p:cNvSpPr>
                <a:spLocks/>
              </p:cNvSpPr>
              <p:nvPr userDrawn="1"/>
            </p:nvSpPr>
            <p:spPr bwMode="hidden">
              <a:xfrm>
                <a:off x="7" y="3760"/>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6D79AC"/>
              </a:solidFill>
              <a:ln w="9525">
                <a:noFill/>
                <a:round/>
                <a:headEnd/>
                <a:tailEnd/>
              </a:ln>
            </p:spPr>
            <p:txBody>
              <a:bodyPr/>
              <a:lstStyle/>
              <a:p>
                <a:endParaRPr lang="nl-NL"/>
              </a:p>
            </p:txBody>
          </p:sp>
          <p:sp>
            <p:nvSpPr>
              <p:cNvPr id="49174" name="Freeform 6166"/>
              <p:cNvSpPr>
                <a:spLocks/>
              </p:cNvSpPr>
              <p:nvPr userDrawn="1"/>
            </p:nvSpPr>
            <p:spPr bwMode="hidden">
              <a:xfrm>
                <a:off x="2675"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75" name="Freeform 6167"/>
              <p:cNvSpPr>
                <a:spLocks/>
              </p:cNvSpPr>
              <p:nvPr userDrawn="1"/>
            </p:nvSpPr>
            <p:spPr bwMode="hidden">
              <a:xfrm>
                <a:off x="2589"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76" name="Freeform 6168"/>
              <p:cNvSpPr>
                <a:spLocks/>
              </p:cNvSpPr>
              <p:nvPr userDrawn="1"/>
            </p:nvSpPr>
            <p:spPr bwMode="hidden">
              <a:xfrm>
                <a:off x="2503"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77" name="Freeform 6169"/>
              <p:cNvSpPr>
                <a:spLocks/>
              </p:cNvSpPr>
              <p:nvPr userDrawn="1"/>
            </p:nvSpPr>
            <p:spPr bwMode="hidden">
              <a:xfrm>
                <a:off x="2417"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78" name="Freeform 6170"/>
              <p:cNvSpPr>
                <a:spLocks/>
              </p:cNvSpPr>
              <p:nvPr userDrawn="1"/>
            </p:nvSpPr>
            <p:spPr bwMode="hidden">
              <a:xfrm>
                <a:off x="2331"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79" name="Freeform 6171"/>
              <p:cNvSpPr>
                <a:spLocks/>
              </p:cNvSpPr>
              <p:nvPr userDrawn="1"/>
            </p:nvSpPr>
            <p:spPr bwMode="hidden">
              <a:xfrm>
                <a:off x="2244"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0" name="Freeform 6172"/>
              <p:cNvSpPr>
                <a:spLocks/>
              </p:cNvSpPr>
              <p:nvPr userDrawn="1"/>
            </p:nvSpPr>
            <p:spPr bwMode="hidden">
              <a:xfrm>
                <a:off x="2158"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1" name="Freeform 6173"/>
              <p:cNvSpPr>
                <a:spLocks/>
              </p:cNvSpPr>
              <p:nvPr userDrawn="1"/>
            </p:nvSpPr>
            <p:spPr bwMode="hidden">
              <a:xfrm>
                <a:off x="2072"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2" name="Freeform 6174"/>
              <p:cNvSpPr>
                <a:spLocks/>
              </p:cNvSpPr>
              <p:nvPr userDrawn="1"/>
            </p:nvSpPr>
            <p:spPr bwMode="hidden">
              <a:xfrm>
                <a:off x="1986"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3" name="Freeform 6175"/>
              <p:cNvSpPr>
                <a:spLocks/>
              </p:cNvSpPr>
              <p:nvPr userDrawn="1"/>
            </p:nvSpPr>
            <p:spPr bwMode="hidden">
              <a:xfrm>
                <a:off x="1900"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4" name="Freeform 6176"/>
              <p:cNvSpPr>
                <a:spLocks/>
              </p:cNvSpPr>
              <p:nvPr userDrawn="1"/>
            </p:nvSpPr>
            <p:spPr bwMode="hidden">
              <a:xfrm>
                <a:off x="3537"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5" name="Freeform 6177"/>
              <p:cNvSpPr>
                <a:spLocks/>
              </p:cNvSpPr>
              <p:nvPr userDrawn="1"/>
            </p:nvSpPr>
            <p:spPr bwMode="hidden">
              <a:xfrm>
                <a:off x="3451"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6" name="Freeform 6178"/>
              <p:cNvSpPr>
                <a:spLocks/>
              </p:cNvSpPr>
              <p:nvPr userDrawn="1"/>
            </p:nvSpPr>
            <p:spPr bwMode="hidden">
              <a:xfrm>
                <a:off x="3192"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7" name="Freeform 6179"/>
              <p:cNvSpPr>
                <a:spLocks/>
              </p:cNvSpPr>
              <p:nvPr userDrawn="1"/>
            </p:nvSpPr>
            <p:spPr bwMode="hidden">
              <a:xfrm>
                <a:off x="3106"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8" name="Freeform 6180"/>
              <p:cNvSpPr>
                <a:spLocks/>
              </p:cNvSpPr>
              <p:nvPr userDrawn="1"/>
            </p:nvSpPr>
            <p:spPr bwMode="hidden">
              <a:xfrm>
                <a:off x="3020"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89" name="Freeform 6181"/>
              <p:cNvSpPr>
                <a:spLocks/>
              </p:cNvSpPr>
              <p:nvPr userDrawn="1"/>
            </p:nvSpPr>
            <p:spPr bwMode="hidden">
              <a:xfrm>
                <a:off x="2934"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90" name="Freeform 6182"/>
              <p:cNvSpPr>
                <a:spLocks/>
              </p:cNvSpPr>
              <p:nvPr userDrawn="1"/>
            </p:nvSpPr>
            <p:spPr bwMode="hidden">
              <a:xfrm>
                <a:off x="2848"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91" name="Freeform 6183"/>
              <p:cNvSpPr>
                <a:spLocks/>
              </p:cNvSpPr>
              <p:nvPr userDrawn="1"/>
            </p:nvSpPr>
            <p:spPr bwMode="hidden">
              <a:xfrm>
                <a:off x="2761" y="3760"/>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192" name="Freeform 6184"/>
              <p:cNvSpPr>
                <a:spLocks/>
              </p:cNvSpPr>
              <p:nvPr userDrawn="1"/>
            </p:nvSpPr>
            <p:spPr bwMode="hidden">
              <a:xfrm>
                <a:off x="3365"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93" name="Freeform 6185"/>
              <p:cNvSpPr>
                <a:spLocks/>
              </p:cNvSpPr>
              <p:nvPr userDrawn="1"/>
            </p:nvSpPr>
            <p:spPr bwMode="hidden">
              <a:xfrm>
                <a:off x="3279" y="3760"/>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94" name="Freeform 6186"/>
              <p:cNvSpPr>
                <a:spLocks/>
              </p:cNvSpPr>
              <p:nvPr userDrawn="1"/>
            </p:nvSpPr>
            <p:spPr bwMode="hidden">
              <a:xfrm>
                <a:off x="5692"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95" name="Freeform 6187"/>
              <p:cNvSpPr>
                <a:spLocks/>
              </p:cNvSpPr>
              <p:nvPr userDrawn="1"/>
            </p:nvSpPr>
            <p:spPr bwMode="hidden">
              <a:xfrm>
                <a:off x="5605" y="38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196" name="Freeform 6188"/>
              <p:cNvSpPr>
                <a:spLocks/>
              </p:cNvSpPr>
              <p:nvPr userDrawn="1"/>
            </p:nvSpPr>
            <p:spPr bwMode="hidden">
              <a:xfrm>
                <a:off x="5519"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97" name="Freeform 6189"/>
              <p:cNvSpPr>
                <a:spLocks/>
              </p:cNvSpPr>
              <p:nvPr userDrawn="1"/>
            </p:nvSpPr>
            <p:spPr bwMode="hidden">
              <a:xfrm>
                <a:off x="5433"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98" name="Freeform 6190"/>
              <p:cNvSpPr>
                <a:spLocks/>
              </p:cNvSpPr>
              <p:nvPr userDrawn="1"/>
            </p:nvSpPr>
            <p:spPr bwMode="hidden">
              <a:xfrm>
                <a:off x="5347"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199" name="Freeform 6191"/>
              <p:cNvSpPr>
                <a:spLocks/>
              </p:cNvSpPr>
              <p:nvPr userDrawn="1"/>
            </p:nvSpPr>
            <p:spPr bwMode="hidden">
              <a:xfrm>
                <a:off x="5261"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00" name="Freeform 6192"/>
              <p:cNvSpPr>
                <a:spLocks/>
              </p:cNvSpPr>
              <p:nvPr userDrawn="1"/>
            </p:nvSpPr>
            <p:spPr bwMode="hidden">
              <a:xfrm>
                <a:off x="5175"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01" name="Freeform 6193"/>
              <p:cNvSpPr>
                <a:spLocks/>
              </p:cNvSpPr>
              <p:nvPr userDrawn="1"/>
            </p:nvSpPr>
            <p:spPr bwMode="hidden">
              <a:xfrm>
                <a:off x="5088"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02" name="Freeform 6194"/>
              <p:cNvSpPr>
                <a:spLocks/>
              </p:cNvSpPr>
              <p:nvPr userDrawn="1"/>
            </p:nvSpPr>
            <p:spPr bwMode="hidden">
              <a:xfrm>
                <a:off x="5002"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03" name="Freeform 6195"/>
              <p:cNvSpPr>
                <a:spLocks/>
              </p:cNvSpPr>
              <p:nvPr userDrawn="1"/>
            </p:nvSpPr>
            <p:spPr bwMode="hidden">
              <a:xfrm>
                <a:off x="4916"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04" name="Freeform 6196"/>
              <p:cNvSpPr>
                <a:spLocks/>
              </p:cNvSpPr>
              <p:nvPr userDrawn="1"/>
            </p:nvSpPr>
            <p:spPr bwMode="hidden">
              <a:xfrm>
                <a:off x="4830"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05" name="Freeform 6197"/>
              <p:cNvSpPr>
                <a:spLocks/>
              </p:cNvSpPr>
              <p:nvPr userDrawn="1"/>
            </p:nvSpPr>
            <p:spPr bwMode="hidden">
              <a:xfrm>
                <a:off x="4744"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06" name="Freeform 6198"/>
              <p:cNvSpPr>
                <a:spLocks/>
              </p:cNvSpPr>
              <p:nvPr userDrawn="1"/>
            </p:nvSpPr>
            <p:spPr bwMode="hidden">
              <a:xfrm>
                <a:off x="4657" y="38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207" name="Freeform 6199"/>
              <p:cNvSpPr>
                <a:spLocks/>
              </p:cNvSpPr>
              <p:nvPr userDrawn="1"/>
            </p:nvSpPr>
            <p:spPr bwMode="hidden">
              <a:xfrm>
                <a:off x="4571"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08" name="Freeform 6200"/>
              <p:cNvSpPr>
                <a:spLocks/>
              </p:cNvSpPr>
              <p:nvPr userDrawn="1"/>
            </p:nvSpPr>
            <p:spPr bwMode="hidden">
              <a:xfrm>
                <a:off x="4485"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09" name="Freeform 6201"/>
              <p:cNvSpPr>
                <a:spLocks/>
              </p:cNvSpPr>
              <p:nvPr userDrawn="1"/>
            </p:nvSpPr>
            <p:spPr bwMode="hidden">
              <a:xfrm>
                <a:off x="4399"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10" name="Freeform 6202"/>
              <p:cNvSpPr>
                <a:spLocks/>
              </p:cNvSpPr>
              <p:nvPr userDrawn="1"/>
            </p:nvSpPr>
            <p:spPr bwMode="hidden">
              <a:xfrm>
                <a:off x="4313"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11" name="Freeform 6203"/>
              <p:cNvSpPr>
                <a:spLocks/>
              </p:cNvSpPr>
              <p:nvPr userDrawn="1"/>
            </p:nvSpPr>
            <p:spPr bwMode="hidden">
              <a:xfrm>
                <a:off x="4227"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12" name="Freeform 6204"/>
              <p:cNvSpPr>
                <a:spLocks/>
              </p:cNvSpPr>
              <p:nvPr userDrawn="1"/>
            </p:nvSpPr>
            <p:spPr bwMode="hidden">
              <a:xfrm>
                <a:off x="4140"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13" name="Freeform 6205"/>
              <p:cNvSpPr>
                <a:spLocks/>
              </p:cNvSpPr>
              <p:nvPr userDrawn="1"/>
            </p:nvSpPr>
            <p:spPr bwMode="hidden">
              <a:xfrm>
                <a:off x="4054"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14" name="Freeform 6206"/>
              <p:cNvSpPr>
                <a:spLocks/>
              </p:cNvSpPr>
              <p:nvPr userDrawn="1"/>
            </p:nvSpPr>
            <p:spPr bwMode="hidden">
              <a:xfrm>
                <a:off x="3968"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15" name="Freeform 6207"/>
              <p:cNvSpPr>
                <a:spLocks/>
              </p:cNvSpPr>
              <p:nvPr userDrawn="1"/>
            </p:nvSpPr>
            <p:spPr bwMode="hidden">
              <a:xfrm>
                <a:off x="3882"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16" name="Freeform 6208"/>
              <p:cNvSpPr>
                <a:spLocks/>
              </p:cNvSpPr>
              <p:nvPr userDrawn="1"/>
            </p:nvSpPr>
            <p:spPr bwMode="hidden">
              <a:xfrm>
                <a:off x="3796"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17" name="Freeform 6209"/>
              <p:cNvSpPr>
                <a:spLocks/>
              </p:cNvSpPr>
              <p:nvPr userDrawn="1"/>
            </p:nvSpPr>
            <p:spPr bwMode="hidden">
              <a:xfrm>
                <a:off x="3709" y="38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218" name="Freeform 6210"/>
              <p:cNvSpPr>
                <a:spLocks/>
              </p:cNvSpPr>
              <p:nvPr userDrawn="1"/>
            </p:nvSpPr>
            <p:spPr bwMode="hidden">
              <a:xfrm>
                <a:off x="3623"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19" name="Freeform 6211"/>
              <p:cNvSpPr>
                <a:spLocks/>
              </p:cNvSpPr>
              <p:nvPr userDrawn="1"/>
            </p:nvSpPr>
            <p:spPr bwMode="hidden">
              <a:xfrm>
                <a:off x="1813" y="38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220" name="Freeform 6212"/>
              <p:cNvSpPr>
                <a:spLocks/>
              </p:cNvSpPr>
              <p:nvPr userDrawn="1"/>
            </p:nvSpPr>
            <p:spPr bwMode="hidden">
              <a:xfrm>
                <a:off x="1727"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21" name="Freeform 6213"/>
              <p:cNvSpPr>
                <a:spLocks/>
              </p:cNvSpPr>
              <p:nvPr userDrawn="1"/>
            </p:nvSpPr>
            <p:spPr bwMode="hidden">
              <a:xfrm>
                <a:off x="1641"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22" name="Freeform 6214"/>
              <p:cNvSpPr>
                <a:spLocks/>
              </p:cNvSpPr>
              <p:nvPr userDrawn="1"/>
            </p:nvSpPr>
            <p:spPr bwMode="hidden">
              <a:xfrm>
                <a:off x="1555"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23" name="Freeform 6215"/>
              <p:cNvSpPr>
                <a:spLocks/>
              </p:cNvSpPr>
              <p:nvPr userDrawn="1"/>
            </p:nvSpPr>
            <p:spPr bwMode="hidden">
              <a:xfrm>
                <a:off x="1469"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24" name="Freeform 6216"/>
              <p:cNvSpPr>
                <a:spLocks/>
              </p:cNvSpPr>
              <p:nvPr userDrawn="1"/>
            </p:nvSpPr>
            <p:spPr bwMode="hidden">
              <a:xfrm>
                <a:off x="1383"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25" name="Freeform 6217"/>
              <p:cNvSpPr>
                <a:spLocks/>
              </p:cNvSpPr>
              <p:nvPr userDrawn="1"/>
            </p:nvSpPr>
            <p:spPr bwMode="hidden">
              <a:xfrm>
                <a:off x="1296"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26" name="Freeform 6218"/>
              <p:cNvSpPr>
                <a:spLocks/>
              </p:cNvSpPr>
              <p:nvPr userDrawn="1"/>
            </p:nvSpPr>
            <p:spPr bwMode="hidden">
              <a:xfrm>
                <a:off x="1210"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27" name="Freeform 6219"/>
              <p:cNvSpPr>
                <a:spLocks/>
              </p:cNvSpPr>
              <p:nvPr userDrawn="1"/>
            </p:nvSpPr>
            <p:spPr bwMode="hidden">
              <a:xfrm>
                <a:off x="1124"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28" name="Freeform 6220"/>
              <p:cNvSpPr>
                <a:spLocks/>
              </p:cNvSpPr>
              <p:nvPr userDrawn="1"/>
            </p:nvSpPr>
            <p:spPr bwMode="hidden">
              <a:xfrm>
                <a:off x="1038"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29" name="Freeform 6221"/>
              <p:cNvSpPr>
                <a:spLocks/>
              </p:cNvSpPr>
              <p:nvPr userDrawn="1"/>
            </p:nvSpPr>
            <p:spPr bwMode="hidden">
              <a:xfrm>
                <a:off x="952"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30" name="Freeform 6222"/>
              <p:cNvSpPr>
                <a:spLocks/>
              </p:cNvSpPr>
              <p:nvPr userDrawn="1"/>
            </p:nvSpPr>
            <p:spPr bwMode="hidden">
              <a:xfrm>
                <a:off x="865" y="38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231" name="Freeform 6223"/>
              <p:cNvSpPr>
                <a:spLocks/>
              </p:cNvSpPr>
              <p:nvPr userDrawn="1"/>
            </p:nvSpPr>
            <p:spPr bwMode="hidden">
              <a:xfrm>
                <a:off x="779"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32" name="Freeform 6224"/>
              <p:cNvSpPr>
                <a:spLocks/>
              </p:cNvSpPr>
              <p:nvPr userDrawn="1"/>
            </p:nvSpPr>
            <p:spPr bwMode="hidden">
              <a:xfrm>
                <a:off x="693"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33" name="Freeform 6225"/>
              <p:cNvSpPr>
                <a:spLocks/>
              </p:cNvSpPr>
              <p:nvPr userDrawn="1"/>
            </p:nvSpPr>
            <p:spPr bwMode="hidden">
              <a:xfrm>
                <a:off x="607"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34" name="Freeform 6226"/>
              <p:cNvSpPr>
                <a:spLocks/>
              </p:cNvSpPr>
              <p:nvPr userDrawn="1"/>
            </p:nvSpPr>
            <p:spPr bwMode="hidden">
              <a:xfrm>
                <a:off x="521"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35" name="Freeform 6227"/>
              <p:cNvSpPr>
                <a:spLocks/>
              </p:cNvSpPr>
              <p:nvPr userDrawn="1"/>
            </p:nvSpPr>
            <p:spPr bwMode="hidden">
              <a:xfrm>
                <a:off x="435"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36" name="Freeform 6228"/>
              <p:cNvSpPr>
                <a:spLocks/>
              </p:cNvSpPr>
              <p:nvPr userDrawn="1"/>
            </p:nvSpPr>
            <p:spPr bwMode="hidden">
              <a:xfrm>
                <a:off x="348"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37" name="Freeform 6229"/>
              <p:cNvSpPr>
                <a:spLocks/>
              </p:cNvSpPr>
              <p:nvPr userDrawn="1"/>
            </p:nvSpPr>
            <p:spPr bwMode="hidden">
              <a:xfrm>
                <a:off x="262"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38" name="Freeform 6230"/>
              <p:cNvSpPr>
                <a:spLocks/>
              </p:cNvSpPr>
              <p:nvPr userDrawn="1"/>
            </p:nvSpPr>
            <p:spPr bwMode="hidden">
              <a:xfrm>
                <a:off x="176"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39" name="Freeform 6231"/>
              <p:cNvSpPr>
                <a:spLocks/>
              </p:cNvSpPr>
              <p:nvPr userDrawn="1"/>
            </p:nvSpPr>
            <p:spPr bwMode="hidden">
              <a:xfrm>
                <a:off x="90"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40" name="Freeform 6232"/>
              <p:cNvSpPr>
                <a:spLocks/>
              </p:cNvSpPr>
              <p:nvPr userDrawn="1"/>
            </p:nvSpPr>
            <p:spPr bwMode="hidden">
              <a:xfrm>
                <a:off x="7" y="3846"/>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6D79AC"/>
              </a:solidFill>
              <a:ln w="9525">
                <a:noFill/>
                <a:round/>
                <a:headEnd/>
                <a:tailEnd/>
              </a:ln>
            </p:spPr>
            <p:txBody>
              <a:bodyPr/>
              <a:lstStyle/>
              <a:p>
                <a:endParaRPr lang="nl-NL"/>
              </a:p>
            </p:txBody>
          </p:sp>
          <p:sp>
            <p:nvSpPr>
              <p:cNvPr id="49241" name="Freeform 6233"/>
              <p:cNvSpPr>
                <a:spLocks/>
              </p:cNvSpPr>
              <p:nvPr userDrawn="1"/>
            </p:nvSpPr>
            <p:spPr bwMode="hidden">
              <a:xfrm>
                <a:off x="1900"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42" name="Freeform 6234"/>
              <p:cNvSpPr>
                <a:spLocks/>
              </p:cNvSpPr>
              <p:nvPr userDrawn="1"/>
            </p:nvSpPr>
            <p:spPr bwMode="hidden">
              <a:xfrm>
                <a:off x="3537"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43" name="Freeform 6235"/>
              <p:cNvSpPr>
                <a:spLocks/>
              </p:cNvSpPr>
              <p:nvPr userDrawn="1"/>
            </p:nvSpPr>
            <p:spPr bwMode="hidden">
              <a:xfrm>
                <a:off x="3451"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244" name="Freeform 6236"/>
              <p:cNvSpPr>
                <a:spLocks/>
              </p:cNvSpPr>
              <p:nvPr userDrawn="1"/>
            </p:nvSpPr>
            <p:spPr bwMode="hidden">
              <a:xfrm>
                <a:off x="3192"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45" name="Freeform 6237"/>
              <p:cNvSpPr>
                <a:spLocks/>
              </p:cNvSpPr>
              <p:nvPr userDrawn="1"/>
            </p:nvSpPr>
            <p:spPr bwMode="hidden">
              <a:xfrm>
                <a:off x="3106"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46" name="Freeform 6238"/>
              <p:cNvSpPr>
                <a:spLocks/>
              </p:cNvSpPr>
              <p:nvPr userDrawn="1"/>
            </p:nvSpPr>
            <p:spPr bwMode="hidden">
              <a:xfrm>
                <a:off x="3020"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47" name="Freeform 6239"/>
              <p:cNvSpPr>
                <a:spLocks/>
              </p:cNvSpPr>
              <p:nvPr userDrawn="1"/>
            </p:nvSpPr>
            <p:spPr bwMode="hidden">
              <a:xfrm>
                <a:off x="2934"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48" name="Freeform 6240"/>
              <p:cNvSpPr>
                <a:spLocks/>
              </p:cNvSpPr>
              <p:nvPr userDrawn="1"/>
            </p:nvSpPr>
            <p:spPr bwMode="hidden">
              <a:xfrm>
                <a:off x="2848"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49" name="Freeform 6241"/>
              <p:cNvSpPr>
                <a:spLocks/>
              </p:cNvSpPr>
              <p:nvPr userDrawn="1"/>
            </p:nvSpPr>
            <p:spPr bwMode="hidden">
              <a:xfrm>
                <a:off x="2761" y="3846"/>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FCD"/>
              </a:solidFill>
              <a:ln w="9525">
                <a:noFill/>
                <a:round/>
                <a:headEnd/>
                <a:tailEnd/>
              </a:ln>
            </p:spPr>
            <p:txBody>
              <a:bodyPr/>
              <a:lstStyle/>
              <a:p>
                <a:endParaRPr lang="nl-NL"/>
              </a:p>
            </p:txBody>
          </p:sp>
          <p:sp>
            <p:nvSpPr>
              <p:cNvPr id="49250" name="Freeform 6242"/>
              <p:cNvSpPr>
                <a:spLocks/>
              </p:cNvSpPr>
              <p:nvPr userDrawn="1"/>
            </p:nvSpPr>
            <p:spPr bwMode="hidden">
              <a:xfrm>
                <a:off x="2675"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51" name="Freeform 6243"/>
              <p:cNvSpPr>
                <a:spLocks/>
              </p:cNvSpPr>
              <p:nvPr userDrawn="1"/>
            </p:nvSpPr>
            <p:spPr bwMode="hidden">
              <a:xfrm>
                <a:off x="2589"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52" name="Freeform 6244"/>
              <p:cNvSpPr>
                <a:spLocks/>
              </p:cNvSpPr>
              <p:nvPr userDrawn="1"/>
            </p:nvSpPr>
            <p:spPr bwMode="hidden">
              <a:xfrm>
                <a:off x="2503"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53" name="Freeform 6245"/>
              <p:cNvSpPr>
                <a:spLocks/>
              </p:cNvSpPr>
              <p:nvPr userDrawn="1"/>
            </p:nvSpPr>
            <p:spPr bwMode="hidden">
              <a:xfrm>
                <a:off x="2417"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54" name="Freeform 6246"/>
              <p:cNvSpPr>
                <a:spLocks/>
              </p:cNvSpPr>
              <p:nvPr userDrawn="1"/>
            </p:nvSpPr>
            <p:spPr bwMode="hidden">
              <a:xfrm>
                <a:off x="2331"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55" name="Freeform 6247"/>
              <p:cNvSpPr>
                <a:spLocks/>
              </p:cNvSpPr>
              <p:nvPr userDrawn="1"/>
            </p:nvSpPr>
            <p:spPr bwMode="hidden">
              <a:xfrm>
                <a:off x="2244"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56" name="Freeform 6248"/>
              <p:cNvSpPr>
                <a:spLocks/>
              </p:cNvSpPr>
              <p:nvPr userDrawn="1"/>
            </p:nvSpPr>
            <p:spPr bwMode="hidden">
              <a:xfrm>
                <a:off x="2158"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57" name="Freeform 6249"/>
              <p:cNvSpPr>
                <a:spLocks/>
              </p:cNvSpPr>
              <p:nvPr userDrawn="1"/>
            </p:nvSpPr>
            <p:spPr bwMode="hidden">
              <a:xfrm>
                <a:off x="2072"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58" name="Freeform 6250"/>
              <p:cNvSpPr>
                <a:spLocks/>
              </p:cNvSpPr>
              <p:nvPr userDrawn="1"/>
            </p:nvSpPr>
            <p:spPr bwMode="hidden">
              <a:xfrm>
                <a:off x="1986"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59" name="Freeform 6251"/>
              <p:cNvSpPr>
                <a:spLocks/>
              </p:cNvSpPr>
              <p:nvPr userDrawn="1"/>
            </p:nvSpPr>
            <p:spPr bwMode="hidden">
              <a:xfrm>
                <a:off x="3365"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60" name="Freeform 6252"/>
              <p:cNvSpPr>
                <a:spLocks/>
              </p:cNvSpPr>
              <p:nvPr userDrawn="1"/>
            </p:nvSpPr>
            <p:spPr bwMode="hidden">
              <a:xfrm>
                <a:off x="3279" y="3846"/>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261" name="Freeform 6253"/>
              <p:cNvSpPr>
                <a:spLocks/>
              </p:cNvSpPr>
              <p:nvPr userDrawn="1"/>
            </p:nvSpPr>
            <p:spPr bwMode="hidden">
              <a:xfrm>
                <a:off x="5692"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62" name="Freeform 6254"/>
              <p:cNvSpPr>
                <a:spLocks/>
              </p:cNvSpPr>
              <p:nvPr userDrawn="1"/>
            </p:nvSpPr>
            <p:spPr bwMode="hidden">
              <a:xfrm>
                <a:off x="5605" y="39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3D4D90"/>
              </a:solidFill>
              <a:ln w="9525">
                <a:noFill/>
                <a:round/>
                <a:headEnd/>
                <a:tailEnd/>
              </a:ln>
            </p:spPr>
            <p:txBody>
              <a:bodyPr/>
              <a:lstStyle/>
              <a:p>
                <a:endParaRPr lang="nl-NL"/>
              </a:p>
            </p:txBody>
          </p:sp>
          <p:sp>
            <p:nvSpPr>
              <p:cNvPr id="49263" name="Freeform 6255"/>
              <p:cNvSpPr>
                <a:spLocks/>
              </p:cNvSpPr>
              <p:nvPr userDrawn="1"/>
            </p:nvSpPr>
            <p:spPr bwMode="hidden">
              <a:xfrm>
                <a:off x="5519"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64" name="Freeform 6256"/>
              <p:cNvSpPr>
                <a:spLocks/>
              </p:cNvSpPr>
              <p:nvPr userDrawn="1"/>
            </p:nvSpPr>
            <p:spPr bwMode="hidden">
              <a:xfrm>
                <a:off x="5433"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65" name="Freeform 6257"/>
              <p:cNvSpPr>
                <a:spLocks/>
              </p:cNvSpPr>
              <p:nvPr userDrawn="1"/>
            </p:nvSpPr>
            <p:spPr bwMode="hidden">
              <a:xfrm>
                <a:off x="5347"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66" name="Freeform 6258"/>
              <p:cNvSpPr>
                <a:spLocks/>
              </p:cNvSpPr>
              <p:nvPr userDrawn="1"/>
            </p:nvSpPr>
            <p:spPr bwMode="hidden">
              <a:xfrm>
                <a:off x="5261"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67" name="Freeform 6259"/>
              <p:cNvSpPr>
                <a:spLocks/>
              </p:cNvSpPr>
              <p:nvPr userDrawn="1"/>
            </p:nvSpPr>
            <p:spPr bwMode="hidden">
              <a:xfrm>
                <a:off x="5175"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68" name="Freeform 6260"/>
              <p:cNvSpPr>
                <a:spLocks/>
              </p:cNvSpPr>
              <p:nvPr userDrawn="1"/>
            </p:nvSpPr>
            <p:spPr bwMode="hidden">
              <a:xfrm>
                <a:off x="5088"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69" name="Freeform 6261"/>
              <p:cNvSpPr>
                <a:spLocks/>
              </p:cNvSpPr>
              <p:nvPr userDrawn="1"/>
            </p:nvSpPr>
            <p:spPr bwMode="hidden">
              <a:xfrm>
                <a:off x="5002"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70" name="Freeform 6262"/>
              <p:cNvSpPr>
                <a:spLocks/>
              </p:cNvSpPr>
              <p:nvPr userDrawn="1"/>
            </p:nvSpPr>
            <p:spPr bwMode="hidden">
              <a:xfrm>
                <a:off x="4916"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71" name="Freeform 6263"/>
              <p:cNvSpPr>
                <a:spLocks/>
              </p:cNvSpPr>
              <p:nvPr userDrawn="1"/>
            </p:nvSpPr>
            <p:spPr bwMode="hidden">
              <a:xfrm>
                <a:off x="4830"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72" name="Freeform 6264"/>
              <p:cNvSpPr>
                <a:spLocks/>
              </p:cNvSpPr>
              <p:nvPr userDrawn="1"/>
            </p:nvSpPr>
            <p:spPr bwMode="hidden">
              <a:xfrm>
                <a:off x="4744"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73" name="Freeform 6265"/>
              <p:cNvSpPr>
                <a:spLocks/>
              </p:cNvSpPr>
              <p:nvPr userDrawn="1"/>
            </p:nvSpPr>
            <p:spPr bwMode="hidden">
              <a:xfrm>
                <a:off x="4657" y="39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3D4D90"/>
              </a:solidFill>
              <a:ln w="9525">
                <a:noFill/>
                <a:round/>
                <a:headEnd/>
                <a:tailEnd/>
              </a:ln>
            </p:spPr>
            <p:txBody>
              <a:bodyPr/>
              <a:lstStyle/>
              <a:p>
                <a:endParaRPr lang="nl-NL"/>
              </a:p>
            </p:txBody>
          </p:sp>
          <p:sp>
            <p:nvSpPr>
              <p:cNvPr id="49274" name="Freeform 6266"/>
              <p:cNvSpPr>
                <a:spLocks/>
              </p:cNvSpPr>
              <p:nvPr userDrawn="1"/>
            </p:nvSpPr>
            <p:spPr bwMode="hidden">
              <a:xfrm>
                <a:off x="4571"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75" name="Freeform 6267"/>
              <p:cNvSpPr>
                <a:spLocks/>
              </p:cNvSpPr>
              <p:nvPr userDrawn="1"/>
            </p:nvSpPr>
            <p:spPr bwMode="hidden">
              <a:xfrm>
                <a:off x="4485"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76" name="Freeform 6268"/>
              <p:cNvSpPr>
                <a:spLocks/>
              </p:cNvSpPr>
              <p:nvPr userDrawn="1"/>
            </p:nvSpPr>
            <p:spPr bwMode="hidden">
              <a:xfrm>
                <a:off x="4399"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77" name="Freeform 6269"/>
              <p:cNvSpPr>
                <a:spLocks/>
              </p:cNvSpPr>
              <p:nvPr userDrawn="1"/>
            </p:nvSpPr>
            <p:spPr bwMode="hidden">
              <a:xfrm>
                <a:off x="4313"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78" name="Freeform 6270"/>
              <p:cNvSpPr>
                <a:spLocks/>
              </p:cNvSpPr>
              <p:nvPr userDrawn="1"/>
            </p:nvSpPr>
            <p:spPr bwMode="hidden">
              <a:xfrm>
                <a:off x="4227"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79" name="Freeform 6271"/>
              <p:cNvSpPr>
                <a:spLocks/>
              </p:cNvSpPr>
              <p:nvPr userDrawn="1"/>
            </p:nvSpPr>
            <p:spPr bwMode="hidden">
              <a:xfrm>
                <a:off x="4140"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80" name="Freeform 6272"/>
              <p:cNvSpPr>
                <a:spLocks/>
              </p:cNvSpPr>
              <p:nvPr userDrawn="1"/>
            </p:nvSpPr>
            <p:spPr bwMode="hidden">
              <a:xfrm>
                <a:off x="4054"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81" name="Freeform 6273"/>
              <p:cNvSpPr>
                <a:spLocks/>
              </p:cNvSpPr>
              <p:nvPr userDrawn="1"/>
            </p:nvSpPr>
            <p:spPr bwMode="hidden">
              <a:xfrm>
                <a:off x="3968"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82" name="Freeform 6274"/>
              <p:cNvSpPr>
                <a:spLocks/>
              </p:cNvSpPr>
              <p:nvPr userDrawn="1"/>
            </p:nvSpPr>
            <p:spPr bwMode="hidden">
              <a:xfrm>
                <a:off x="3882"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83" name="Freeform 6275"/>
              <p:cNvSpPr>
                <a:spLocks/>
              </p:cNvSpPr>
              <p:nvPr userDrawn="1"/>
            </p:nvSpPr>
            <p:spPr bwMode="hidden">
              <a:xfrm>
                <a:off x="3796"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84" name="Freeform 6276"/>
              <p:cNvSpPr>
                <a:spLocks/>
              </p:cNvSpPr>
              <p:nvPr userDrawn="1"/>
            </p:nvSpPr>
            <p:spPr bwMode="hidden">
              <a:xfrm>
                <a:off x="3709" y="39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3D4D90"/>
              </a:solidFill>
              <a:ln w="9525">
                <a:noFill/>
                <a:round/>
                <a:headEnd/>
                <a:tailEnd/>
              </a:ln>
            </p:spPr>
            <p:txBody>
              <a:bodyPr/>
              <a:lstStyle/>
              <a:p>
                <a:endParaRPr lang="nl-NL"/>
              </a:p>
            </p:txBody>
          </p:sp>
          <p:sp>
            <p:nvSpPr>
              <p:cNvPr id="49285" name="Freeform 6277"/>
              <p:cNvSpPr>
                <a:spLocks/>
              </p:cNvSpPr>
              <p:nvPr userDrawn="1"/>
            </p:nvSpPr>
            <p:spPr bwMode="hidden">
              <a:xfrm>
                <a:off x="3623"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86" name="Freeform 6278"/>
              <p:cNvSpPr>
                <a:spLocks/>
              </p:cNvSpPr>
              <p:nvPr userDrawn="1"/>
            </p:nvSpPr>
            <p:spPr bwMode="hidden">
              <a:xfrm>
                <a:off x="1813" y="39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3D4D90"/>
              </a:solidFill>
              <a:ln w="9525">
                <a:noFill/>
                <a:round/>
                <a:headEnd/>
                <a:tailEnd/>
              </a:ln>
            </p:spPr>
            <p:txBody>
              <a:bodyPr/>
              <a:lstStyle/>
              <a:p>
                <a:endParaRPr lang="nl-NL"/>
              </a:p>
            </p:txBody>
          </p:sp>
          <p:sp>
            <p:nvSpPr>
              <p:cNvPr id="49287" name="Freeform 6279"/>
              <p:cNvSpPr>
                <a:spLocks/>
              </p:cNvSpPr>
              <p:nvPr userDrawn="1"/>
            </p:nvSpPr>
            <p:spPr bwMode="hidden">
              <a:xfrm>
                <a:off x="1727"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88" name="Freeform 6280"/>
              <p:cNvSpPr>
                <a:spLocks/>
              </p:cNvSpPr>
              <p:nvPr userDrawn="1"/>
            </p:nvSpPr>
            <p:spPr bwMode="hidden">
              <a:xfrm>
                <a:off x="1641"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89" name="Freeform 6281"/>
              <p:cNvSpPr>
                <a:spLocks/>
              </p:cNvSpPr>
              <p:nvPr userDrawn="1"/>
            </p:nvSpPr>
            <p:spPr bwMode="hidden">
              <a:xfrm>
                <a:off x="1555"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90" name="Freeform 6282"/>
              <p:cNvSpPr>
                <a:spLocks/>
              </p:cNvSpPr>
              <p:nvPr userDrawn="1"/>
            </p:nvSpPr>
            <p:spPr bwMode="hidden">
              <a:xfrm>
                <a:off x="1469"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91" name="Freeform 6283"/>
              <p:cNvSpPr>
                <a:spLocks/>
              </p:cNvSpPr>
              <p:nvPr userDrawn="1"/>
            </p:nvSpPr>
            <p:spPr bwMode="hidden">
              <a:xfrm>
                <a:off x="1383"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92" name="Freeform 6284"/>
              <p:cNvSpPr>
                <a:spLocks/>
              </p:cNvSpPr>
              <p:nvPr userDrawn="1"/>
            </p:nvSpPr>
            <p:spPr bwMode="hidden">
              <a:xfrm>
                <a:off x="1296"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93" name="Freeform 6285"/>
              <p:cNvSpPr>
                <a:spLocks/>
              </p:cNvSpPr>
              <p:nvPr userDrawn="1"/>
            </p:nvSpPr>
            <p:spPr bwMode="hidden">
              <a:xfrm>
                <a:off x="1210"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94" name="Freeform 6286"/>
              <p:cNvSpPr>
                <a:spLocks/>
              </p:cNvSpPr>
              <p:nvPr userDrawn="1"/>
            </p:nvSpPr>
            <p:spPr bwMode="hidden">
              <a:xfrm>
                <a:off x="1124"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95" name="Freeform 6287"/>
              <p:cNvSpPr>
                <a:spLocks/>
              </p:cNvSpPr>
              <p:nvPr userDrawn="1"/>
            </p:nvSpPr>
            <p:spPr bwMode="hidden">
              <a:xfrm>
                <a:off x="1038"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96" name="Freeform 6288"/>
              <p:cNvSpPr>
                <a:spLocks/>
              </p:cNvSpPr>
              <p:nvPr userDrawn="1"/>
            </p:nvSpPr>
            <p:spPr bwMode="hidden">
              <a:xfrm>
                <a:off x="952"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97" name="Freeform 6289"/>
              <p:cNvSpPr>
                <a:spLocks/>
              </p:cNvSpPr>
              <p:nvPr userDrawn="1"/>
            </p:nvSpPr>
            <p:spPr bwMode="hidden">
              <a:xfrm>
                <a:off x="865" y="39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3D4D90"/>
              </a:solidFill>
              <a:ln w="9525">
                <a:noFill/>
                <a:round/>
                <a:headEnd/>
                <a:tailEnd/>
              </a:ln>
            </p:spPr>
            <p:txBody>
              <a:bodyPr/>
              <a:lstStyle/>
              <a:p>
                <a:endParaRPr lang="nl-NL"/>
              </a:p>
            </p:txBody>
          </p:sp>
          <p:sp>
            <p:nvSpPr>
              <p:cNvPr id="49298" name="Freeform 6290"/>
              <p:cNvSpPr>
                <a:spLocks/>
              </p:cNvSpPr>
              <p:nvPr userDrawn="1"/>
            </p:nvSpPr>
            <p:spPr bwMode="hidden">
              <a:xfrm>
                <a:off x="779"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299" name="Freeform 6291"/>
              <p:cNvSpPr>
                <a:spLocks/>
              </p:cNvSpPr>
              <p:nvPr userDrawn="1"/>
            </p:nvSpPr>
            <p:spPr bwMode="hidden">
              <a:xfrm>
                <a:off x="693"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00" name="Freeform 6292"/>
              <p:cNvSpPr>
                <a:spLocks/>
              </p:cNvSpPr>
              <p:nvPr userDrawn="1"/>
            </p:nvSpPr>
            <p:spPr bwMode="hidden">
              <a:xfrm>
                <a:off x="607"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01" name="Freeform 6293"/>
              <p:cNvSpPr>
                <a:spLocks/>
              </p:cNvSpPr>
              <p:nvPr userDrawn="1"/>
            </p:nvSpPr>
            <p:spPr bwMode="hidden">
              <a:xfrm>
                <a:off x="521"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02" name="Freeform 6294"/>
              <p:cNvSpPr>
                <a:spLocks/>
              </p:cNvSpPr>
              <p:nvPr userDrawn="1"/>
            </p:nvSpPr>
            <p:spPr bwMode="hidden">
              <a:xfrm>
                <a:off x="3537"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03" name="Freeform 6295"/>
              <p:cNvSpPr>
                <a:spLocks/>
              </p:cNvSpPr>
              <p:nvPr userDrawn="1"/>
            </p:nvSpPr>
            <p:spPr bwMode="hidden">
              <a:xfrm>
                <a:off x="3451"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04" name="Freeform 6296"/>
              <p:cNvSpPr>
                <a:spLocks/>
              </p:cNvSpPr>
              <p:nvPr userDrawn="1"/>
            </p:nvSpPr>
            <p:spPr bwMode="hidden">
              <a:xfrm>
                <a:off x="3365"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05" name="Freeform 6297"/>
              <p:cNvSpPr>
                <a:spLocks/>
              </p:cNvSpPr>
              <p:nvPr userDrawn="1"/>
            </p:nvSpPr>
            <p:spPr bwMode="hidden">
              <a:xfrm>
                <a:off x="3279"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06" name="Freeform 6298"/>
              <p:cNvSpPr>
                <a:spLocks/>
              </p:cNvSpPr>
              <p:nvPr userDrawn="1"/>
            </p:nvSpPr>
            <p:spPr bwMode="hidden">
              <a:xfrm>
                <a:off x="3192"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07" name="Freeform 6299"/>
              <p:cNvSpPr>
                <a:spLocks/>
              </p:cNvSpPr>
              <p:nvPr userDrawn="1"/>
            </p:nvSpPr>
            <p:spPr bwMode="hidden">
              <a:xfrm>
                <a:off x="3106"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08" name="Freeform 6300"/>
              <p:cNvSpPr>
                <a:spLocks/>
              </p:cNvSpPr>
              <p:nvPr userDrawn="1"/>
            </p:nvSpPr>
            <p:spPr bwMode="hidden">
              <a:xfrm>
                <a:off x="3020"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09" name="Freeform 6301"/>
              <p:cNvSpPr>
                <a:spLocks/>
              </p:cNvSpPr>
              <p:nvPr userDrawn="1"/>
            </p:nvSpPr>
            <p:spPr bwMode="hidden">
              <a:xfrm>
                <a:off x="2934"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10" name="Freeform 6302"/>
              <p:cNvSpPr>
                <a:spLocks/>
              </p:cNvSpPr>
              <p:nvPr userDrawn="1"/>
            </p:nvSpPr>
            <p:spPr bwMode="hidden">
              <a:xfrm>
                <a:off x="2848"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11" name="Freeform 6303"/>
              <p:cNvSpPr>
                <a:spLocks/>
              </p:cNvSpPr>
              <p:nvPr userDrawn="1"/>
            </p:nvSpPr>
            <p:spPr bwMode="hidden">
              <a:xfrm>
                <a:off x="2761" y="3932"/>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7883B2"/>
              </a:solidFill>
              <a:ln w="9525">
                <a:noFill/>
                <a:round/>
                <a:headEnd/>
                <a:tailEnd/>
              </a:ln>
            </p:spPr>
            <p:txBody>
              <a:bodyPr/>
              <a:lstStyle/>
              <a:p>
                <a:endParaRPr lang="nl-NL"/>
              </a:p>
            </p:txBody>
          </p:sp>
          <p:sp>
            <p:nvSpPr>
              <p:cNvPr id="49312" name="Freeform 6304"/>
              <p:cNvSpPr>
                <a:spLocks/>
              </p:cNvSpPr>
              <p:nvPr userDrawn="1"/>
            </p:nvSpPr>
            <p:spPr bwMode="hidden">
              <a:xfrm>
                <a:off x="2675"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13" name="Freeform 6305"/>
              <p:cNvSpPr>
                <a:spLocks/>
              </p:cNvSpPr>
              <p:nvPr userDrawn="1"/>
            </p:nvSpPr>
            <p:spPr bwMode="hidden">
              <a:xfrm>
                <a:off x="2589"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14" name="Freeform 6306"/>
              <p:cNvSpPr>
                <a:spLocks/>
              </p:cNvSpPr>
              <p:nvPr userDrawn="1"/>
            </p:nvSpPr>
            <p:spPr bwMode="hidden">
              <a:xfrm>
                <a:off x="2503"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15" name="Freeform 6307"/>
              <p:cNvSpPr>
                <a:spLocks/>
              </p:cNvSpPr>
              <p:nvPr userDrawn="1"/>
            </p:nvSpPr>
            <p:spPr bwMode="hidden">
              <a:xfrm>
                <a:off x="2417"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16" name="Freeform 6308"/>
              <p:cNvSpPr>
                <a:spLocks/>
              </p:cNvSpPr>
              <p:nvPr userDrawn="1"/>
            </p:nvSpPr>
            <p:spPr bwMode="hidden">
              <a:xfrm>
                <a:off x="2331"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17" name="Freeform 6309"/>
              <p:cNvSpPr>
                <a:spLocks/>
              </p:cNvSpPr>
              <p:nvPr userDrawn="1"/>
            </p:nvSpPr>
            <p:spPr bwMode="hidden">
              <a:xfrm>
                <a:off x="2244"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18" name="Freeform 6310"/>
              <p:cNvSpPr>
                <a:spLocks/>
              </p:cNvSpPr>
              <p:nvPr userDrawn="1"/>
            </p:nvSpPr>
            <p:spPr bwMode="hidden">
              <a:xfrm>
                <a:off x="2158"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19" name="Freeform 6311"/>
              <p:cNvSpPr>
                <a:spLocks/>
              </p:cNvSpPr>
              <p:nvPr userDrawn="1"/>
            </p:nvSpPr>
            <p:spPr bwMode="hidden">
              <a:xfrm>
                <a:off x="2072"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7883B2"/>
              </a:solidFill>
              <a:ln w="9525">
                <a:noFill/>
                <a:round/>
                <a:headEnd/>
                <a:tailEnd/>
              </a:ln>
            </p:spPr>
            <p:txBody>
              <a:bodyPr/>
              <a:lstStyle/>
              <a:p>
                <a:endParaRPr lang="nl-NL"/>
              </a:p>
            </p:txBody>
          </p:sp>
          <p:sp>
            <p:nvSpPr>
              <p:cNvPr id="49320" name="Freeform 6312"/>
              <p:cNvSpPr>
                <a:spLocks/>
              </p:cNvSpPr>
              <p:nvPr userDrawn="1"/>
            </p:nvSpPr>
            <p:spPr bwMode="hidden">
              <a:xfrm>
                <a:off x="1986"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21" name="Freeform 6313"/>
              <p:cNvSpPr>
                <a:spLocks/>
              </p:cNvSpPr>
              <p:nvPr userDrawn="1"/>
            </p:nvSpPr>
            <p:spPr bwMode="hidden">
              <a:xfrm>
                <a:off x="1900"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22" name="Freeform 6314"/>
              <p:cNvSpPr>
                <a:spLocks/>
              </p:cNvSpPr>
              <p:nvPr userDrawn="1"/>
            </p:nvSpPr>
            <p:spPr bwMode="hidden">
              <a:xfrm>
                <a:off x="435"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23" name="Freeform 6315"/>
              <p:cNvSpPr>
                <a:spLocks/>
              </p:cNvSpPr>
              <p:nvPr userDrawn="1"/>
            </p:nvSpPr>
            <p:spPr bwMode="hidden">
              <a:xfrm>
                <a:off x="348"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24" name="Freeform 6316"/>
              <p:cNvSpPr>
                <a:spLocks/>
              </p:cNvSpPr>
              <p:nvPr userDrawn="1"/>
            </p:nvSpPr>
            <p:spPr bwMode="hidden">
              <a:xfrm>
                <a:off x="262"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25" name="Freeform 6317"/>
              <p:cNvSpPr>
                <a:spLocks/>
              </p:cNvSpPr>
              <p:nvPr userDrawn="1"/>
            </p:nvSpPr>
            <p:spPr bwMode="hidden">
              <a:xfrm>
                <a:off x="176"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27" name="Freeform 6319"/>
              <p:cNvSpPr>
                <a:spLocks/>
              </p:cNvSpPr>
              <p:nvPr userDrawn="1"/>
            </p:nvSpPr>
            <p:spPr bwMode="hidden">
              <a:xfrm>
                <a:off x="90" y="3932"/>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3D4D90"/>
              </a:solidFill>
              <a:ln w="9525">
                <a:noFill/>
                <a:round/>
                <a:headEnd/>
                <a:tailEnd/>
              </a:ln>
            </p:spPr>
            <p:txBody>
              <a:bodyPr/>
              <a:lstStyle/>
              <a:p>
                <a:endParaRPr lang="nl-NL"/>
              </a:p>
            </p:txBody>
          </p:sp>
          <p:sp>
            <p:nvSpPr>
              <p:cNvPr id="49328" name="Freeform 6320"/>
              <p:cNvSpPr>
                <a:spLocks/>
              </p:cNvSpPr>
              <p:nvPr userDrawn="1"/>
            </p:nvSpPr>
            <p:spPr bwMode="hidden">
              <a:xfrm>
                <a:off x="7" y="3932"/>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3D4D90"/>
              </a:solidFill>
              <a:ln w="9525">
                <a:noFill/>
                <a:round/>
                <a:headEnd/>
                <a:tailEnd/>
              </a:ln>
            </p:spPr>
            <p:txBody>
              <a:bodyPr/>
              <a:lstStyle/>
              <a:p>
                <a:endParaRPr lang="nl-NL"/>
              </a:p>
            </p:txBody>
          </p:sp>
          <p:sp>
            <p:nvSpPr>
              <p:cNvPr id="49329" name="Freeform 6321"/>
              <p:cNvSpPr>
                <a:spLocks/>
              </p:cNvSpPr>
              <p:nvPr userDrawn="1"/>
            </p:nvSpPr>
            <p:spPr bwMode="hidden">
              <a:xfrm>
                <a:off x="5692"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30" name="Freeform 6322"/>
              <p:cNvSpPr>
                <a:spLocks/>
              </p:cNvSpPr>
              <p:nvPr userDrawn="1"/>
            </p:nvSpPr>
            <p:spPr bwMode="hidden">
              <a:xfrm>
                <a:off x="5605" y="401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0C2074"/>
              </a:solidFill>
              <a:ln w="9525">
                <a:noFill/>
                <a:round/>
                <a:headEnd/>
                <a:tailEnd/>
              </a:ln>
            </p:spPr>
            <p:txBody>
              <a:bodyPr/>
              <a:lstStyle/>
              <a:p>
                <a:endParaRPr lang="nl-NL"/>
              </a:p>
            </p:txBody>
          </p:sp>
          <p:sp>
            <p:nvSpPr>
              <p:cNvPr id="49331" name="Freeform 6323"/>
              <p:cNvSpPr>
                <a:spLocks/>
              </p:cNvSpPr>
              <p:nvPr userDrawn="1"/>
            </p:nvSpPr>
            <p:spPr bwMode="hidden">
              <a:xfrm>
                <a:off x="5519"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32" name="Freeform 6324"/>
              <p:cNvSpPr>
                <a:spLocks/>
              </p:cNvSpPr>
              <p:nvPr userDrawn="1"/>
            </p:nvSpPr>
            <p:spPr bwMode="hidden">
              <a:xfrm>
                <a:off x="5433"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33" name="Freeform 6325"/>
              <p:cNvSpPr>
                <a:spLocks/>
              </p:cNvSpPr>
              <p:nvPr userDrawn="1"/>
            </p:nvSpPr>
            <p:spPr bwMode="hidden">
              <a:xfrm>
                <a:off x="5347"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34" name="Freeform 6326"/>
              <p:cNvSpPr>
                <a:spLocks/>
              </p:cNvSpPr>
              <p:nvPr userDrawn="1"/>
            </p:nvSpPr>
            <p:spPr bwMode="hidden">
              <a:xfrm>
                <a:off x="5261"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35" name="Freeform 6327"/>
              <p:cNvSpPr>
                <a:spLocks/>
              </p:cNvSpPr>
              <p:nvPr userDrawn="1"/>
            </p:nvSpPr>
            <p:spPr bwMode="hidden">
              <a:xfrm>
                <a:off x="5175"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36" name="Freeform 6328"/>
              <p:cNvSpPr>
                <a:spLocks/>
              </p:cNvSpPr>
              <p:nvPr userDrawn="1"/>
            </p:nvSpPr>
            <p:spPr bwMode="hidden">
              <a:xfrm>
                <a:off x="5088"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37" name="Freeform 6329"/>
              <p:cNvSpPr>
                <a:spLocks/>
              </p:cNvSpPr>
              <p:nvPr userDrawn="1"/>
            </p:nvSpPr>
            <p:spPr bwMode="hidden">
              <a:xfrm>
                <a:off x="5002"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38" name="Freeform 6330"/>
              <p:cNvSpPr>
                <a:spLocks/>
              </p:cNvSpPr>
              <p:nvPr userDrawn="1"/>
            </p:nvSpPr>
            <p:spPr bwMode="hidden">
              <a:xfrm>
                <a:off x="4916"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39" name="Freeform 6331"/>
              <p:cNvSpPr>
                <a:spLocks/>
              </p:cNvSpPr>
              <p:nvPr userDrawn="1"/>
            </p:nvSpPr>
            <p:spPr bwMode="hidden">
              <a:xfrm>
                <a:off x="4830"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40" name="Freeform 6332"/>
              <p:cNvSpPr>
                <a:spLocks/>
              </p:cNvSpPr>
              <p:nvPr userDrawn="1"/>
            </p:nvSpPr>
            <p:spPr bwMode="hidden">
              <a:xfrm>
                <a:off x="4744"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41" name="Freeform 6333"/>
              <p:cNvSpPr>
                <a:spLocks/>
              </p:cNvSpPr>
              <p:nvPr userDrawn="1"/>
            </p:nvSpPr>
            <p:spPr bwMode="hidden">
              <a:xfrm>
                <a:off x="4657" y="401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0C2074"/>
              </a:solidFill>
              <a:ln w="9525">
                <a:noFill/>
                <a:round/>
                <a:headEnd/>
                <a:tailEnd/>
              </a:ln>
            </p:spPr>
            <p:txBody>
              <a:bodyPr/>
              <a:lstStyle/>
              <a:p>
                <a:endParaRPr lang="nl-NL"/>
              </a:p>
            </p:txBody>
          </p:sp>
          <p:sp>
            <p:nvSpPr>
              <p:cNvPr id="49342" name="Freeform 6334"/>
              <p:cNvSpPr>
                <a:spLocks/>
              </p:cNvSpPr>
              <p:nvPr userDrawn="1"/>
            </p:nvSpPr>
            <p:spPr bwMode="hidden">
              <a:xfrm>
                <a:off x="4571"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43" name="Freeform 6335"/>
              <p:cNvSpPr>
                <a:spLocks/>
              </p:cNvSpPr>
              <p:nvPr userDrawn="1"/>
            </p:nvSpPr>
            <p:spPr bwMode="hidden">
              <a:xfrm>
                <a:off x="4485"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44" name="Freeform 6336"/>
              <p:cNvSpPr>
                <a:spLocks/>
              </p:cNvSpPr>
              <p:nvPr userDrawn="1"/>
            </p:nvSpPr>
            <p:spPr bwMode="hidden">
              <a:xfrm>
                <a:off x="4399"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45" name="Freeform 6337"/>
              <p:cNvSpPr>
                <a:spLocks/>
              </p:cNvSpPr>
              <p:nvPr userDrawn="1"/>
            </p:nvSpPr>
            <p:spPr bwMode="hidden">
              <a:xfrm>
                <a:off x="4313"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46" name="Freeform 6338"/>
              <p:cNvSpPr>
                <a:spLocks/>
              </p:cNvSpPr>
              <p:nvPr userDrawn="1"/>
            </p:nvSpPr>
            <p:spPr bwMode="hidden">
              <a:xfrm>
                <a:off x="4227"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47" name="Freeform 6339"/>
              <p:cNvSpPr>
                <a:spLocks/>
              </p:cNvSpPr>
              <p:nvPr userDrawn="1"/>
            </p:nvSpPr>
            <p:spPr bwMode="hidden">
              <a:xfrm>
                <a:off x="4140"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48" name="Freeform 6340"/>
              <p:cNvSpPr>
                <a:spLocks/>
              </p:cNvSpPr>
              <p:nvPr userDrawn="1"/>
            </p:nvSpPr>
            <p:spPr bwMode="hidden">
              <a:xfrm>
                <a:off x="4054"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49" name="Freeform 6341"/>
              <p:cNvSpPr>
                <a:spLocks/>
              </p:cNvSpPr>
              <p:nvPr userDrawn="1"/>
            </p:nvSpPr>
            <p:spPr bwMode="hidden">
              <a:xfrm>
                <a:off x="3968"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50" name="Freeform 6342"/>
              <p:cNvSpPr>
                <a:spLocks/>
              </p:cNvSpPr>
              <p:nvPr userDrawn="1"/>
            </p:nvSpPr>
            <p:spPr bwMode="hidden">
              <a:xfrm>
                <a:off x="3882"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51" name="Freeform 6343"/>
              <p:cNvSpPr>
                <a:spLocks/>
              </p:cNvSpPr>
              <p:nvPr userDrawn="1"/>
            </p:nvSpPr>
            <p:spPr bwMode="hidden">
              <a:xfrm>
                <a:off x="3796"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52" name="Freeform 6344"/>
              <p:cNvSpPr>
                <a:spLocks/>
              </p:cNvSpPr>
              <p:nvPr userDrawn="1"/>
            </p:nvSpPr>
            <p:spPr bwMode="hidden">
              <a:xfrm>
                <a:off x="3709" y="401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0C2074"/>
              </a:solidFill>
              <a:ln w="9525">
                <a:noFill/>
                <a:round/>
                <a:headEnd/>
                <a:tailEnd/>
              </a:ln>
            </p:spPr>
            <p:txBody>
              <a:bodyPr/>
              <a:lstStyle/>
              <a:p>
                <a:endParaRPr lang="nl-NL"/>
              </a:p>
            </p:txBody>
          </p:sp>
          <p:sp>
            <p:nvSpPr>
              <p:cNvPr id="49353" name="Freeform 6345"/>
              <p:cNvSpPr>
                <a:spLocks/>
              </p:cNvSpPr>
              <p:nvPr userDrawn="1"/>
            </p:nvSpPr>
            <p:spPr bwMode="hidden">
              <a:xfrm>
                <a:off x="3623"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54" name="Freeform 6346"/>
              <p:cNvSpPr>
                <a:spLocks/>
              </p:cNvSpPr>
              <p:nvPr userDrawn="1"/>
            </p:nvSpPr>
            <p:spPr bwMode="hidden">
              <a:xfrm>
                <a:off x="3537"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55" name="Freeform 6347"/>
              <p:cNvSpPr>
                <a:spLocks/>
              </p:cNvSpPr>
              <p:nvPr userDrawn="1"/>
            </p:nvSpPr>
            <p:spPr bwMode="hidden">
              <a:xfrm>
                <a:off x="3451"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56" name="Freeform 6348"/>
              <p:cNvSpPr>
                <a:spLocks/>
              </p:cNvSpPr>
              <p:nvPr userDrawn="1"/>
            </p:nvSpPr>
            <p:spPr bwMode="hidden">
              <a:xfrm>
                <a:off x="3365"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57" name="Freeform 6349"/>
              <p:cNvSpPr>
                <a:spLocks/>
              </p:cNvSpPr>
              <p:nvPr userDrawn="1"/>
            </p:nvSpPr>
            <p:spPr bwMode="hidden">
              <a:xfrm>
                <a:off x="3279"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58" name="Freeform 6350"/>
              <p:cNvSpPr>
                <a:spLocks/>
              </p:cNvSpPr>
              <p:nvPr userDrawn="1"/>
            </p:nvSpPr>
            <p:spPr bwMode="hidden">
              <a:xfrm>
                <a:off x="3192"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59" name="Freeform 6351"/>
              <p:cNvSpPr>
                <a:spLocks/>
              </p:cNvSpPr>
              <p:nvPr userDrawn="1"/>
            </p:nvSpPr>
            <p:spPr bwMode="hidden">
              <a:xfrm>
                <a:off x="3106"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60" name="Freeform 6352"/>
              <p:cNvSpPr>
                <a:spLocks/>
              </p:cNvSpPr>
              <p:nvPr userDrawn="1"/>
            </p:nvSpPr>
            <p:spPr bwMode="hidden">
              <a:xfrm>
                <a:off x="3020"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61" name="Freeform 6353"/>
              <p:cNvSpPr>
                <a:spLocks/>
              </p:cNvSpPr>
              <p:nvPr userDrawn="1"/>
            </p:nvSpPr>
            <p:spPr bwMode="hidden">
              <a:xfrm>
                <a:off x="2934"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62" name="Freeform 6354"/>
              <p:cNvSpPr>
                <a:spLocks/>
              </p:cNvSpPr>
              <p:nvPr userDrawn="1"/>
            </p:nvSpPr>
            <p:spPr bwMode="hidden">
              <a:xfrm>
                <a:off x="2848"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63" name="Freeform 6355"/>
              <p:cNvSpPr>
                <a:spLocks/>
              </p:cNvSpPr>
              <p:nvPr userDrawn="1"/>
            </p:nvSpPr>
            <p:spPr bwMode="hidden">
              <a:xfrm>
                <a:off x="2761" y="401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0C2074"/>
              </a:solidFill>
              <a:ln w="9525">
                <a:noFill/>
                <a:round/>
                <a:headEnd/>
                <a:tailEnd/>
              </a:ln>
            </p:spPr>
            <p:txBody>
              <a:bodyPr/>
              <a:lstStyle/>
              <a:p>
                <a:endParaRPr lang="nl-NL"/>
              </a:p>
            </p:txBody>
          </p:sp>
          <p:sp>
            <p:nvSpPr>
              <p:cNvPr id="49364" name="Freeform 6356"/>
              <p:cNvSpPr>
                <a:spLocks/>
              </p:cNvSpPr>
              <p:nvPr userDrawn="1"/>
            </p:nvSpPr>
            <p:spPr bwMode="hidden">
              <a:xfrm>
                <a:off x="2675"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65" name="Freeform 6357"/>
              <p:cNvSpPr>
                <a:spLocks/>
              </p:cNvSpPr>
              <p:nvPr userDrawn="1"/>
            </p:nvSpPr>
            <p:spPr bwMode="hidden">
              <a:xfrm>
                <a:off x="2589"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66" name="Freeform 6358"/>
              <p:cNvSpPr>
                <a:spLocks/>
              </p:cNvSpPr>
              <p:nvPr userDrawn="1"/>
            </p:nvSpPr>
            <p:spPr bwMode="hidden">
              <a:xfrm>
                <a:off x="2503"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67" name="Freeform 6359"/>
              <p:cNvSpPr>
                <a:spLocks/>
              </p:cNvSpPr>
              <p:nvPr userDrawn="1"/>
            </p:nvSpPr>
            <p:spPr bwMode="hidden">
              <a:xfrm>
                <a:off x="2417"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68" name="Freeform 6360"/>
              <p:cNvSpPr>
                <a:spLocks/>
              </p:cNvSpPr>
              <p:nvPr userDrawn="1"/>
            </p:nvSpPr>
            <p:spPr bwMode="hidden">
              <a:xfrm>
                <a:off x="2331"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69" name="Freeform 6361"/>
              <p:cNvSpPr>
                <a:spLocks/>
              </p:cNvSpPr>
              <p:nvPr userDrawn="1"/>
            </p:nvSpPr>
            <p:spPr bwMode="hidden">
              <a:xfrm>
                <a:off x="2244"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70" name="Freeform 6362"/>
              <p:cNvSpPr>
                <a:spLocks/>
              </p:cNvSpPr>
              <p:nvPr userDrawn="1"/>
            </p:nvSpPr>
            <p:spPr bwMode="hidden">
              <a:xfrm>
                <a:off x="2158"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71" name="Freeform 6363"/>
              <p:cNvSpPr>
                <a:spLocks/>
              </p:cNvSpPr>
              <p:nvPr userDrawn="1"/>
            </p:nvSpPr>
            <p:spPr bwMode="hidden">
              <a:xfrm>
                <a:off x="2072"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72" name="Freeform 6364"/>
              <p:cNvSpPr>
                <a:spLocks/>
              </p:cNvSpPr>
              <p:nvPr userDrawn="1"/>
            </p:nvSpPr>
            <p:spPr bwMode="hidden">
              <a:xfrm>
                <a:off x="1986"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73" name="Freeform 6365"/>
              <p:cNvSpPr>
                <a:spLocks/>
              </p:cNvSpPr>
              <p:nvPr userDrawn="1"/>
            </p:nvSpPr>
            <p:spPr bwMode="hidden">
              <a:xfrm>
                <a:off x="1900"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74" name="Freeform 6366"/>
              <p:cNvSpPr>
                <a:spLocks/>
              </p:cNvSpPr>
              <p:nvPr userDrawn="1"/>
            </p:nvSpPr>
            <p:spPr bwMode="hidden">
              <a:xfrm>
                <a:off x="1813" y="401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0C2074"/>
              </a:solidFill>
              <a:ln w="9525">
                <a:noFill/>
                <a:round/>
                <a:headEnd/>
                <a:tailEnd/>
              </a:ln>
            </p:spPr>
            <p:txBody>
              <a:bodyPr/>
              <a:lstStyle/>
              <a:p>
                <a:endParaRPr lang="nl-NL"/>
              </a:p>
            </p:txBody>
          </p:sp>
          <p:sp>
            <p:nvSpPr>
              <p:cNvPr id="49375" name="Freeform 6367"/>
              <p:cNvSpPr>
                <a:spLocks/>
              </p:cNvSpPr>
              <p:nvPr userDrawn="1"/>
            </p:nvSpPr>
            <p:spPr bwMode="hidden">
              <a:xfrm>
                <a:off x="1727"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76" name="Freeform 6368"/>
              <p:cNvSpPr>
                <a:spLocks/>
              </p:cNvSpPr>
              <p:nvPr userDrawn="1"/>
            </p:nvSpPr>
            <p:spPr bwMode="hidden">
              <a:xfrm>
                <a:off x="1641"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77" name="Freeform 6369"/>
              <p:cNvSpPr>
                <a:spLocks/>
              </p:cNvSpPr>
              <p:nvPr userDrawn="1"/>
            </p:nvSpPr>
            <p:spPr bwMode="hidden">
              <a:xfrm>
                <a:off x="1555"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78" name="Freeform 6370"/>
              <p:cNvSpPr>
                <a:spLocks/>
              </p:cNvSpPr>
              <p:nvPr userDrawn="1"/>
            </p:nvSpPr>
            <p:spPr bwMode="hidden">
              <a:xfrm>
                <a:off x="1469"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79" name="Freeform 6371"/>
              <p:cNvSpPr>
                <a:spLocks/>
              </p:cNvSpPr>
              <p:nvPr userDrawn="1"/>
            </p:nvSpPr>
            <p:spPr bwMode="hidden">
              <a:xfrm>
                <a:off x="1383"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80" name="Freeform 6372"/>
              <p:cNvSpPr>
                <a:spLocks/>
              </p:cNvSpPr>
              <p:nvPr userDrawn="1"/>
            </p:nvSpPr>
            <p:spPr bwMode="hidden">
              <a:xfrm>
                <a:off x="1296"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81" name="Freeform 6373"/>
              <p:cNvSpPr>
                <a:spLocks/>
              </p:cNvSpPr>
              <p:nvPr userDrawn="1"/>
            </p:nvSpPr>
            <p:spPr bwMode="hidden">
              <a:xfrm>
                <a:off x="1210"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82" name="Freeform 6374"/>
              <p:cNvSpPr>
                <a:spLocks/>
              </p:cNvSpPr>
              <p:nvPr userDrawn="1"/>
            </p:nvSpPr>
            <p:spPr bwMode="hidden">
              <a:xfrm>
                <a:off x="1124"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83" name="Freeform 6375"/>
              <p:cNvSpPr>
                <a:spLocks/>
              </p:cNvSpPr>
              <p:nvPr userDrawn="1"/>
            </p:nvSpPr>
            <p:spPr bwMode="hidden">
              <a:xfrm>
                <a:off x="1038"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84" name="Freeform 6376"/>
              <p:cNvSpPr>
                <a:spLocks/>
              </p:cNvSpPr>
              <p:nvPr userDrawn="1"/>
            </p:nvSpPr>
            <p:spPr bwMode="hidden">
              <a:xfrm>
                <a:off x="952"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85" name="Freeform 6377"/>
              <p:cNvSpPr>
                <a:spLocks/>
              </p:cNvSpPr>
              <p:nvPr userDrawn="1"/>
            </p:nvSpPr>
            <p:spPr bwMode="hidden">
              <a:xfrm>
                <a:off x="865" y="4018"/>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0C2074"/>
              </a:solidFill>
              <a:ln w="9525">
                <a:noFill/>
                <a:round/>
                <a:headEnd/>
                <a:tailEnd/>
              </a:ln>
            </p:spPr>
            <p:txBody>
              <a:bodyPr/>
              <a:lstStyle/>
              <a:p>
                <a:endParaRPr lang="nl-NL"/>
              </a:p>
            </p:txBody>
          </p:sp>
          <p:sp>
            <p:nvSpPr>
              <p:cNvPr id="49386" name="Freeform 6378"/>
              <p:cNvSpPr>
                <a:spLocks/>
              </p:cNvSpPr>
              <p:nvPr userDrawn="1"/>
            </p:nvSpPr>
            <p:spPr bwMode="hidden">
              <a:xfrm>
                <a:off x="779"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87" name="Freeform 6379"/>
              <p:cNvSpPr>
                <a:spLocks/>
              </p:cNvSpPr>
              <p:nvPr userDrawn="1"/>
            </p:nvSpPr>
            <p:spPr bwMode="hidden">
              <a:xfrm>
                <a:off x="693"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88" name="Freeform 6380"/>
              <p:cNvSpPr>
                <a:spLocks/>
              </p:cNvSpPr>
              <p:nvPr userDrawn="1"/>
            </p:nvSpPr>
            <p:spPr bwMode="hidden">
              <a:xfrm>
                <a:off x="607"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89" name="Freeform 6381"/>
              <p:cNvSpPr>
                <a:spLocks/>
              </p:cNvSpPr>
              <p:nvPr userDrawn="1"/>
            </p:nvSpPr>
            <p:spPr bwMode="hidden">
              <a:xfrm>
                <a:off x="521"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90" name="Freeform 6382"/>
              <p:cNvSpPr>
                <a:spLocks/>
              </p:cNvSpPr>
              <p:nvPr userDrawn="1"/>
            </p:nvSpPr>
            <p:spPr bwMode="hidden">
              <a:xfrm>
                <a:off x="435"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91" name="Freeform 6383"/>
              <p:cNvSpPr>
                <a:spLocks/>
              </p:cNvSpPr>
              <p:nvPr userDrawn="1"/>
            </p:nvSpPr>
            <p:spPr bwMode="hidden">
              <a:xfrm>
                <a:off x="348"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92" name="Freeform 6384"/>
              <p:cNvSpPr>
                <a:spLocks/>
              </p:cNvSpPr>
              <p:nvPr userDrawn="1"/>
            </p:nvSpPr>
            <p:spPr bwMode="hidden">
              <a:xfrm>
                <a:off x="262"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93" name="Freeform 6385"/>
              <p:cNvSpPr>
                <a:spLocks/>
              </p:cNvSpPr>
              <p:nvPr userDrawn="1"/>
            </p:nvSpPr>
            <p:spPr bwMode="hidden">
              <a:xfrm>
                <a:off x="176"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94" name="Freeform 6386"/>
              <p:cNvSpPr>
                <a:spLocks/>
              </p:cNvSpPr>
              <p:nvPr userDrawn="1"/>
            </p:nvSpPr>
            <p:spPr bwMode="hidden">
              <a:xfrm>
                <a:off x="90" y="4018"/>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0C2074"/>
              </a:solidFill>
              <a:ln w="9525">
                <a:noFill/>
                <a:round/>
                <a:headEnd/>
                <a:tailEnd/>
              </a:ln>
            </p:spPr>
            <p:txBody>
              <a:bodyPr/>
              <a:lstStyle/>
              <a:p>
                <a:endParaRPr lang="nl-NL"/>
              </a:p>
            </p:txBody>
          </p:sp>
          <p:sp>
            <p:nvSpPr>
              <p:cNvPr id="49395" name="Freeform 6387"/>
              <p:cNvSpPr>
                <a:spLocks/>
              </p:cNvSpPr>
              <p:nvPr userDrawn="1"/>
            </p:nvSpPr>
            <p:spPr bwMode="hidden">
              <a:xfrm>
                <a:off x="7" y="4018"/>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0C2074"/>
              </a:solidFill>
              <a:ln w="9525">
                <a:noFill/>
                <a:round/>
                <a:headEnd/>
                <a:tailEnd/>
              </a:ln>
            </p:spPr>
            <p:txBody>
              <a:bodyPr/>
              <a:lstStyle/>
              <a:p>
                <a:endParaRPr lang="nl-NL"/>
              </a:p>
            </p:txBody>
          </p:sp>
          <p:sp>
            <p:nvSpPr>
              <p:cNvPr id="49396" name="Freeform 6388"/>
              <p:cNvSpPr>
                <a:spLocks/>
              </p:cNvSpPr>
              <p:nvPr userDrawn="1"/>
            </p:nvSpPr>
            <p:spPr bwMode="hidden">
              <a:xfrm>
                <a:off x="5692"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397" name="Freeform 6389"/>
              <p:cNvSpPr>
                <a:spLocks/>
              </p:cNvSpPr>
              <p:nvPr userDrawn="1"/>
            </p:nvSpPr>
            <p:spPr bwMode="hidden">
              <a:xfrm>
                <a:off x="5605" y="419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398" name="Freeform 6390"/>
              <p:cNvSpPr>
                <a:spLocks/>
              </p:cNvSpPr>
              <p:nvPr userDrawn="1"/>
            </p:nvSpPr>
            <p:spPr bwMode="hidden">
              <a:xfrm>
                <a:off x="5519"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399" name="Freeform 6391"/>
              <p:cNvSpPr>
                <a:spLocks/>
              </p:cNvSpPr>
              <p:nvPr userDrawn="1"/>
            </p:nvSpPr>
            <p:spPr bwMode="hidden">
              <a:xfrm>
                <a:off x="5433"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00" name="Freeform 6392"/>
              <p:cNvSpPr>
                <a:spLocks/>
              </p:cNvSpPr>
              <p:nvPr userDrawn="1"/>
            </p:nvSpPr>
            <p:spPr bwMode="hidden">
              <a:xfrm>
                <a:off x="5347"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01" name="Freeform 6393"/>
              <p:cNvSpPr>
                <a:spLocks/>
              </p:cNvSpPr>
              <p:nvPr userDrawn="1"/>
            </p:nvSpPr>
            <p:spPr bwMode="hidden">
              <a:xfrm>
                <a:off x="5261"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02" name="Freeform 6394"/>
              <p:cNvSpPr>
                <a:spLocks/>
              </p:cNvSpPr>
              <p:nvPr userDrawn="1"/>
            </p:nvSpPr>
            <p:spPr bwMode="hidden">
              <a:xfrm>
                <a:off x="5175"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03" name="Freeform 6395"/>
              <p:cNvSpPr>
                <a:spLocks/>
              </p:cNvSpPr>
              <p:nvPr userDrawn="1"/>
            </p:nvSpPr>
            <p:spPr bwMode="hidden">
              <a:xfrm>
                <a:off x="5088"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04" name="Freeform 6396"/>
              <p:cNvSpPr>
                <a:spLocks/>
              </p:cNvSpPr>
              <p:nvPr userDrawn="1"/>
            </p:nvSpPr>
            <p:spPr bwMode="hidden">
              <a:xfrm>
                <a:off x="5002"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05" name="Freeform 6397"/>
              <p:cNvSpPr>
                <a:spLocks/>
              </p:cNvSpPr>
              <p:nvPr userDrawn="1"/>
            </p:nvSpPr>
            <p:spPr bwMode="hidden">
              <a:xfrm>
                <a:off x="4916"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06" name="Freeform 6398"/>
              <p:cNvSpPr>
                <a:spLocks/>
              </p:cNvSpPr>
              <p:nvPr userDrawn="1"/>
            </p:nvSpPr>
            <p:spPr bwMode="hidden">
              <a:xfrm>
                <a:off x="4830"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07" name="Freeform 6399"/>
              <p:cNvSpPr>
                <a:spLocks/>
              </p:cNvSpPr>
              <p:nvPr userDrawn="1"/>
            </p:nvSpPr>
            <p:spPr bwMode="hidden">
              <a:xfrm>
                <a:off x="4744"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08" name="Freeform 6400"/>
              <p:cNvSpPr>
                <a:spLocks/>
              </p:cNvSpPr>
              <p:nvPr userDrawn="1"/>
            </p:nvSpPr>
            <p:spPr bwMode="hidden">
              <a:xfrm>
                <a:off x="4657" y="419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409" name="Freeform 6401"/>
              <p:cNvSpPr>
                <a:spLocks/>
              </p:cNvSpPr>
              <p:nvPr userDrawn="1"/>
            </p:nvSpPr>
            <p:spPr bwMode="hidden">
              <a:xfrm>
                <a:off x="4571"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0" name="Freeform 6402"/>
              <p:cNvSpPr>
                <a:spLocks/>
              </p:cNvSpPr>
              <p:nvPr userDrawn="1"/>
            </p:nvSpPr>
            <p:spPr bwMode="hidden">
              <a:xfrm>
                <a:off x="4485"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1" name="Freeform 6403"/>
              <p:cNvSpPr>
                <a:spLocks/>
              </p:cNvSpPr>
              <p:nvPr userDrawn="1"/>
            </p:nvSpPr>
            <p:spPr bwMode="hidden">
              <a:xfrm>
                <a:off x="4399"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2" name="Freeform 6404"/>
              <p:cNvSpPr>
                <a:spLocks/>
              </p:cNvSpPr>
              <p:nvPr userDrawn="1"/>
            </p:nvSpPr>
            <p:spPr bwMode="hidden">
              <a:xfrm>
                <a:off x="4313"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3" name="Freeform 6405"/>
              <p:cNvSpPr>
                <a:spLocks/>
              </p:cNvSpPr>
              <p:nvPr userDrawn="1"/>
            </p:nvSpPr>
            <p:spPr bwMode="hidden">
              <a:xfrm>
                <a:off x="4227"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4" name="Freeform 6406"/>
              <p:cNvSpPr>
                <a:spLocks/>
              </p:cNvSpPr>
              <p:nvPr userDrawn="1"/>
            </p:nvSpPr>
            <p:spPr bwMode="hidden">
              <a:xfrm>
                <a:off x="4140"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5" name="Freeform 6407"/>
              <p:cNvSpPr>
                <a:spLocks/>
              </p:cNvSpPr>
              <p:nvPr userDrawn="1"/>
            </p:nvSpPr>
            <p:spPr bwMode="hidden">
              <a:xfrm>
                <a:off x="4054"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6" name="Freeform 6408"/>
              <p:cNvSpPr>
                <a:spLocks/>
              </p:cNvSpPr>
              <p:nvPr userDrawn="1"/>
            </p:nvSpPr>
            <p:spPr bwMode="hidden">
              <a:xfrm>
                <a:off x="3968"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7" name="Freeform 6409"/>
              <p:cNvSpPr>
                <a:spLocks/>
              </p:cNvSpPr>
              <p:nvPr userDrawn="1"/>
            </p:nvSpPr>
            <p:spPr bwMode="hidden">
              <a:xfrm>
                <a:off x="3882"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8" name="Freeform 6410"/>
              <p:cNvSpPr>
                <a:spLocks/>
              </p:cNvSpPr>
              <p:nvPr userDrawn="1"/>
            </p:nvSpPr>
            <p:spPr bwMode="hidden">
              <a:xfrm>
                <a:off x="3796"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19" name="Freeform 6411"/>
              <p:cNvSpPr>
                <a:spLocks/>
              </p:cNvSpPr>
              <p:nvPr userDrawn="1"/>
            </p:nvSpPr>
            <p:spPr bwMode="hidden">
              <a:xfrm>
                <a:off x="3709" y="419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420" name="Freeform 6412"/>
              <p:cNvSpPr>
                <a:spLocks/>
              </p:cNvSpPr>
              <p:nvPr userDrawn="1"/>
            </p:nvSpPr>
            <p:spPr bwMode="hidden">
              <a:xfrm>
                <a:off x="3623"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21" name="Freeform 6413"/>
              <p:cNvSpPr>
                <a:spLocks/>
              </p:cNvSpPr>
              <p:nvPr userDrawn="1"/>
            </p:nvSpPr>
            <p:spPr bwMode="hidden">
              <a:xfrm>
                <a:off x="3537"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22" name="Freeform 6414"/>
              <p:cNvSpPr>
                <a:spLocks/>
              </p:cNvSpPr>
              <p:nvPr userDrawn="1"/>
            </p:nvSpPr>
            <p:spPr bwMode="hidden">
              <a:xfrm>
                <a:off x="3451"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23" name="Freeform 6415"/>
              <p:cNvSpPr>
                <a:spLocks/>
              </p:cNvSpPr>
              <p:nvPr userDrawn="1"/>
            </p:nvSpPr>
            <p:spPr bwMode="hidden">
              <a:xfrm>
                <a:off x="3365"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24" name="Freeform 6416"/>
              <p:cNvSpPr>
                <a:spLocks/>
              </p:cNvSpPr>
              <p:nvPr userDrawn="1"/>
            </p:nvSpPr>
            <p:spPr bwMode="hidden">
              <a:xfrm>
                <a:off x="3279"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25" name="Freeform 6417"/>
              <p:cNvSpPr>
                <a:spLocks/>
              </p:cNvSpPr>
              <p:nvPr userDrawn="1"/>
            </p:nvSpPr>
            <p:spPr bwMode="hidden">
              <a:xfrm>
                <a:off x="3192"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26" name="Freeform 6418"/>
              <p:cNvSpPr>
                <a:spLocks/>
              </p:cNvSpPr>
              <p:nvPr userDrawn="1"/>
            </p:nvSpPr>
            <p:spPr bwMode="hidden">
              <a:xfrm>
                <a:off x="3106"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27" name="Freeform 6419"/>
              <p:cNvSpPr>
                <a:spLocks/>
              </p:cNvSpPr>
              <p:nvPr userDrawn="1"/>
            </p:nvSpPr>
            <p:spPr bwMode="hidden">
              <a:xfrm>
                <a:off x="3020"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28" name="Freeform 6420"/>
              <p:cNvSpPr>
                <a:spLocks/>
              </p:cNvSpPr>
              <p:nvPr userDrawn="1"/>
            </p:nvSpPr>
            <p:spPr bwMode="hidden">
              <a:xfrm>
                <a:off x="2934"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29" name="Freeform 6421"/>
              <p:cNvSpPr>
                <a:spLocks/>
              </p:cNvSpPr>
              <p:nvPr userDrawn="1"/>
            </p:nvSpPr>
            <p:spPr bwMode="hidden">
              <a:xfrm>
                <a:off x="2848"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30" name="Freeform 6422"/>
              <p:cNvSpPr>
                <a:spLocks/>
              </p:cNvSpPr>
              <p:nvPr userDrawn="1"/>
            </p:nvSpPr>
            <p:spPr bwMode="hidden">
              <a:xfrm>
                <a:off x="2761" y="419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431" name="Freeform 6423"/>
              <p:cNvSpPr>
                <a:spLocks/>
              </p:cNvSpPr>
              <p:nvPr userDrawn="1"/>
            </p:nvSpPr>
            <p:spPr bwMode="hidden">
              <a:xfrm>
                <a:off x="2675"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32" name="Freeform 6424"/>
              <p:cNvSpPr>
                <a:spLocks/>
              </p:cNvSpPr>
              <p:nvPr userDrawn="1"/>
            </p:nvSpPr>
            <p:spPr bwMode="hidden">
              <a:xfrm>
                <a:off x="2589"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33" name="Freeform 6425"/>
              <p:cNvSpPr>
                <a:spLocks/>
              </p:cNvSpPr>
              <p:nvPr userDrawn="1"/>
            </p:nvSpPr>
            <p:spPr bwMode="hidden">
              <a:xfrm>
                <a:off x="2503"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34" name="Freeform 6426"/>
              <p:cNvSpPr>
                <a:spLocks/>
              </p:cNvSpPr>
              <p:nvPr userDrawn="1"/>
            </p:nvSpPr>
            <p:spPr bwMode="hidden">
              <a:xfrm>
                <a:off x="2417"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35" name="Freeform 6427"/>
              <p:cNvSpPr>
                <a:spLocks/>
              </p:cNvSpPr>
              <p:nvPr userDrawn="1"/>
            </p:nvSpPr>
            <p:spPr bwMode="hidden">
              <a:xfrm>
                <a:off x="2331"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36" name="Freeform 6428"/>
              <p:cNvSpPr>
                <a:spLocks/>
              </p:cNvSpPr>
              <p:nvPr userDrawn="1"/>
            </p:nvSpPr>
            <p:spPr bwMode="hidden">
              <a:xfrm>
                <a:off x="2244"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37" name="Freeform 6429"/>
              <p:cNvSpPr>
                <a:spLocks/>
              </p:cNvSpPr>
              <p:nvPr userDrawn="1"/>
            </p:nvSpPr>
            <p:spPr bwMode="hidden">
              <a:xfrm>
                <a:off x="2158"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38" name="Freeform 6430"/>
              <p:cNvSpPr>
                <a:spLocks/>
              </p:cNvSpPr>
              <p:nvPr userDrawn="1"/>
            </p:nvSpPr>
            <p:spPr bwMode="hidden">
              <a:xfrm>
                <a:off x="2072"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39" name="Freeform 6431"/>
              <p:cNvSpPr>
                <a:spLocks/>
              </p:cNvSpPr>
              <p:nvPr userDrawn="1"/>
            </p:nvSpPr>
            <p:spPr bwMode="hidden">
              <a:xfrm>
                <a:off x="1986"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40" name="Freeform 6432"/>
              <p:cNvSpPr>
                <a:spLocks/>
              </p:cNvSpPr>
              <p:nvPr userDrawn="1"/>
            </p:nvSpPr>
            <p:spPr bwMode="hidden">
              <a:xfrm>
                <a:off x="1900"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41" name="Freeform 6433"/>
              <p:cNvSpPr>
                <a:spLocks/>
              </p:cNvSpPr>
              <p:nvPr userDrawn="1"/>
            </p:nvSpPr>
            <p:spPr bwMode="hidden">
              <a:xfrm>
                <a:off x="1813" y="419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442" name="Freeform 6434"/>
              <p:cNvSpPr>
                <a:spLocks/>
              </p:cNvSpPr>
              <p:nvPr userDrawn="1"/>
            </p:nvSpPr>
            <p:spPr bwMode="hidden">
              <a:xfrm>
                <a:off x="1727"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43" name="Freeform 6435"/>
              <p:cNvSpPr>
                <a:spLocks/>
              </p:cNvSpPr>
              <p:nvPr userDrawn="1"/>
            </p:nvSpPr>
            <p:spPr bwMode="hidden">
              <a:xfrm>
                <a:off x="1641"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44" name="Freeform 6436"/>
              <p:cNvSpPr>
                <a:spLocks/>
              </p:cNvSpPr>
              <p:nvPr userDrawn="1"/>
            </p:nvSpPr>
            <p:spPr bwMode="hidden">
              <a:xfrm>
                <a:off x="1555"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45" name="Freeform 6437"/>
              <p:cNvSpPr>
                <a:spLocks/>
              </p:cNvSpPr>
              <p:nvPr userDrawn="1"/>
            </p:nvSpPr>
            <p:spPr bwMode="hidden">
              <a:xfrm>
                <a:off x="1469"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46" name="Freeform 6438"/>
              <p:cNvSpPr>
                <a:spLocks/>
              </p:cNvSpPr>
              <p:nvPr userDrawn="1"/>
            </p:nvSpPr>
            <p:spPr bwMode="hidden">
              <a:xfrm>
                <a:off x="1383"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47" name="Freeform 6439"/>
              <p:cNvSpPr>
                <a:spLocks/>
              </p:cNvSpPr>
              <p:nvPr userDrawn="1"/>
            </p:nvSpPr>
            <p:spPr bwMode="hidden">
              <a:xfrm>
                <a:off x="1296"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48" name="Freeform 6440"/>
              <p:cNvSpPr>
                <a:spLocks/>
              </p:cNvSpPr>
              <p:nvPr userDrawn="1"/>
            </p:nvSpPr>
            <p:spPr bwMode="hidden">
              <a:xfrm>
                <a:off x="1210"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49" name="Freeform 6441"/>
              <p:cNvSpPr>
                <a:spLocks/>
              </p:cNvSpPr>
              <p:nvPr userDrawn="1"/>
            </p:nvSpPr>
            <p:spPr bwMode="hidden">
              <a:xfrm>
                <a:off x="1124"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50" name="Freeform 6442"/>
              <p:cNvSpPr>
                <a:spLocks/>
              </p:cNvSpPr>
              <p:nvPr userDrawn="1"/>
            </p:nvSpPr>
            <p:spPr bwMode="hidden">
              <a:xfrm>
                <a:off x="1038"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51" name="Freeform 6443"/>
              <p:cNvSpPr>
                <a:spLocks/>
              </p:cNvSpPr>
              <p:nvPr userDrawn="1"/>
            </p:nvSpPr>
            <p:spPr bwMode="hidden">
              <a:xfrm>
                <a:off x="952"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52" name="Freeform 6444"/>
              <p:cNvSpPr>
                <a:spLocks/>
              </p:cNvSpPr>
              <p:nvPr userDrawn="1"/>
            </p:nvSpPr>
            <p:spPr bwMode="hidden">
              <a:xfrm>
                <a:off x="865" y="419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453" name="Freeform 6445"/>
              <p:cNvSpPr>
                <a:spLocks/>
              </p:cNvSpPr>
              <p:nvPr userDrawn="1"/>
            </p:nvSpPr>
            <p:spPr bwMode="hidden">
              <a:xfrm>
                <a:off x="779"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54" name="Freeform 6446"/>
              <p:cNvSpPr>
                <a:spLocks/>
              </p:cNvSpPr>
              <p:nvPr userDrawn="1"/>
            </p:nvSpPr>
            <p:spPr bwMode="hidden">
              <a:xfrm>
                <a:off x="693"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55" name="Freeform 6447"/>
              <p:cNvSpPr>
                <a:spLocks/>
              </p:cNvSpPr>
              <p:nvPr userDrawn="1"/>
            </p:nvSpPr>
            <p:spPr bwMode="hidden">
              <a:xfrm>
                <a:off x="607"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56" name="Freeform 6448"/>
              <p:cNvSpPr>
                <a:spLocks/>
              </p:cNvSpPr>
              <p:nvPr userDrawn="1"/>
            </p:nvSpPr>
            <p:spPr bwMode="hidden">
              <a:xfrm>
                <a:off x="521"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57" name="Freeform 6449"/>
              <p:cNvSpPr>
                <a:spLocks/>
              </p:cNvSpPr>
              <p:nvPr userDrawn="1"/>
            </p:nvSpPr>
            <p:spPr bwMode="hidden">
              <a:xfrm>
                <a:off x="435"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58" name="Freeform 6450"/>
              <p:cNvSpPr>
                <a:spLocks/>
              </p:cNvSpPr>
              <p:nvPr userDrawn="1"/>
            </p:nvSpPr>
            <p:spPr bwMode="hidden">
              <a:xfrm>
                <a:off x="348"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59" name="Freeform 6451"/>
              <p:cNvSpPr>
                <a:spLocks/>
              </p:cNvSpPr>
              <p:nvPr userDrawn="1"/>
            </p:nvSpPr>
            <p:spPr bwMode="hidden">
              <a:xfrm>
                <a:off x="262"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60" name="Freeform 6452"/>
              <p:cNvSpPr>
                <a:spLocks/>
              </p:cNvSpPr>
              <p:nvPr userDrawn="1"/>
            </p:nvSpPr>
            <p:spPr bwMode="hidden">
              <a:xfrm>
                <a:off x="176"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61" name="Freeform 6453"/>
              <p:cNvSpPr>
                <a:spLocks/>
              </p:cNvSpPr>
              <p:nvPr userDrawn="1"/>
            </p:nvSpPr>
            <p:spPr bwMode="hidden">
              <a:xfrm>
                <a:off x="90" y="419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462" name="Freeform 6454"/>
              <p:cNvSpPr>
                <a:spLocks/>
              </p:cNvSpPr>
              <p:nvPr userDrawn="1"/>
            </p:nvSpPr>
            <p:spPr bwMode="hidden">
              <a:xfrm>
                <a:off x="7" y="4191"/>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6D79AC"/>
              </a:solidFill>
              <a:ln w="9525">
                <a:noFill/>
                <a:round/>
                <a:headEnd/>
                <a:tailEnd/>
              </a:ln>
            </p:spPr>
            <p:txBody>
              <a:bodyPr/>
              <a:lstStyle/>
              <a:p>
                <a:endParaRPr lang="nl-NL"/>
              </a:p>
            </p:txBody>
          </p:sp>
          <p:sp>
            <p:nvSpPr>
              <p:cNvPr id="49463" name="Freeform 6455"/>
              <p:cNvSpPr>
                <a:spLocks/>
              </p:cNvSpPr>
              <p:nvPr userDrawn="1"/>
            </p:nvSpPr>
            <p:spPr bwMode="hidden">
              <a:xfrm>
                <a:off x="5692"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64" name="Freeform 6456"/>
              <p:cNvSpPr>
                <a:spLocks/>
              </p:cNvSpPr>
              <p:nvPr userDrawn="1"/>
            </p:nvSpPr>
            <p:spPr bwMode="hidden">
              <a:xfrm>
                <a:off x="5605" y="410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55639E"/>
              </a:solidFill>
              <a:ln w="9525">
                <a:noFill/>
                <a:round/>
                <a:headEnd/>
                <a:tailEnd/>
              </a:ln>
            </p:spPr>
            <p:txBody>
              <a:bodyPr/>
              <a:lstStyle/>
              <a:p>
                <a:endParaRPr lang="nl-NL"/>
              </a:p>
            </p:txBody>
          </p:sp>
          <p:sp>
            <p:nvSpPr>
              <p:cNvPr id="49465" name="Freeform 6457"/>
              <p:cNvSpPr>
                <a:spLocks/>
              </p:cNvSpPr>
              <p:nvPr userDrawn="1"/>
            </p:nvSpPr>
            <p:spPr bwMode="hidden">
              <a:xfrm>
                <a:off x="5519"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66" name="Freeform 6458"/>
              <p:cNvSpPr>
                <a:spLocks/>
              </p:cNvSpPr>
              <p:nvPr userDrawn="1"/>
            </p:nvSpPr>
            <p:spPr bwMode="hidden">
              <a:xfrm>
                <a:off x="5433"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67" name="Freeform 6459"/>
              <p:cNvSpPr>
                <a:spLocks/>
              </p:cNvSpPr>
              <p:nvPr userDrawn="1"/>
            </p:nvSpPr>
            <p:spPr bwMode="hidden">
              <a:xfrm>
                <a:off x="5347"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68" name="Freeform 6460"/>
              <p:cNvSpPr>
                <a:spLocks/>
              </p:cNvSpPr>
              <p:nvPr userDrawn="1"/>
            </p:nvSpPr>
            <p:spPr bwMode="hidden">
              <a:xfrm>
                <a:off x="5261"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69" name="Freeform 6461"/>
              <p:cNvSpPr>
                <a:spLocks/>
              </p:cNvSpPr>
              <p:nvPr userDrawn="1"/>
            </p:nvSpPr>
            <p:spPr bwMode="hidden">
              <a:xfrm>
                <a:off x="5175"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70" name="Freeform 6462"/>
              <p:cNvSpPr>
                <a:spLocks/>
              </p:cNvSpPr>
              <p:nvPr userDrawn="1"/>
            </p:nvSpPr>
            <p:spPr bwMode="hidden">
              <a:xfrm>
                <a:off x="5088"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71" name="Freeform 6463"/>
              <p:cNvSpPr>
                <a:spLocks/>
              </p:cNvSpPr>
              <p:nvPr userDrawn="1"/>
            </p:nvSpPr>
            <p:spPr bwMode="hidden">
              <a:xfrm>
                <a:off x="5002"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72" name="Freeform 6464"/>
              <p:cNvSpPr>
                <a:spLocks/>
              </p:cNvSpPr>
              <p:nvPr userDrawn="1"/>
            </p:nvSpPr>
            <p:spPr bwMode="hidden">
              <a:xfrm>
                <a:off x="4916"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73" name="Freeform 6465"/>
              <p:cNvSpPr>
                <a:spLocks/>
              </p:cNvSpPr>
              <p:nvPr userDrawn="1"/>
            </p:nvSpPr>
            <p:spPr bwMode="hidden">
              <a:xfrm>
                <a:off x="4830"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74" name="Freeform 6466"/>
              <p:cNvSpPr>
                <a:spLocks/>
              </p:cNvSpPr>
              <p:nvPr userDrawn="1"/>
            </p:nvSpPr>
            <p:spPr bwMode="hidden">
              <a:xfrm>
                <a:off x="4744"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75" name="Freeform 6467"/>
              <p:cNvSpPr>
                <a:spLocks/>
              </p:cNvSpPr>
              <p:nvPr userDrawn="1"/>
            </p:nvSpPr>
            <p:spPr bwMode="hidden">
              <a:xfrm>
                <a:off x="4657" y="410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55639E"/>
              </a:solidFill>
              <a:ln w="9525">
                <a:noFill/>
                <a:round/>
                <a:headEnd/>
                <a:tailEnd/>
              </a:ln>
            </p:spPr>
            <p:txBody>
              <a:bodyPr/>
              <a:lstStyle/>
              <a:p>
                <a:endParaRPr lang="nl-NL"/>
              </a:p>
            </p:txBody>
          </p:sp>
          <p:sp>
            <p:nvSpPr>
              <p:cNvPr id="49476" name="Freeform 6468"/>
              <p:cNvSpPr>
                <a:spLocks/>
              </p:cNvSpPr>
              <p:nvPr userDrawn="1"/>
            </p:nvSpPr>
            <p:spPr bwMode="hidden">
              <a:xfrm>
                <a:off x="4571"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77" name="Freeform 6469"/>
              <p:cNvSpPr>
                <a:spLocks/>
              </p:cNvSpPr>
              <p:nvPr userDrawn="1"/>
            </p:nvSpPr>
            <p:spPr bwMode="hidden">
              <a:xfrm>
                <a:off x="4485"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78" name="Freeform 6470"/>
              <p:cNvSpPr>
                <a:spLocks/>
              </p:cNvSpPr>
              <p:nvPr userDrawn="1"/>
            </p:nvSpPr>
            <p:spPr bwMode="hidden">
              <a:xfrm>
                <a:off x="4399"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79" name="Freeform 6471"/>
              <p:cNvSpPr>
                <a:spLocks/>
              </p:cNvSpPr>
              <p:nvPr userDrawn="1"/>
            </p:nvSpPr>
            <p:spPr bwMode="hidden">
              <a:xfrm>
                <a:off x="4313"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80" name="Freeform 6472"/>
              <p:cNvSpPr>
                <a:spLocks/>
              </p:cNvSpPr>
              <p:nvPr userDrawn="1"/>
            </p:nvSpPr>
            <p:spPr bwMode="hidden">
              <a:xfrm>
                <a:off x="4227"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81" name="Freeform 6473"/>
              <p:cNvSpPr>
                <a:spLocks/>
              </p:cNvSpPr>
              <p:nvPr userDrawn="1"/>
            </p:nvSpPr>
            <p:spPr bwMode="hidden">
              <a:xfrm>
                <a:off x="4140"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82" name="Freeform 6474"/>
              <p:cNvSpPr>
                <a:spLocks/>
              </p:cNvSpPr>
              <p:nvPr userDrawn="1"/>
            </p:nvSpPr>
            <p:spPr bwMode="hidden">
              <a:xfrm>
                <a:off x="4054"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83" name="Freeform 6475"/>
              <p:cNvSpPr>
                <a:spLocks/>
              </p:cNvSpPr>
              <p:nvPr userDrawn="1"/>
            </p:nvSpPr>
            <p:spPr bwMode="hidden">
              <a:xfrm>
                <a:off x="3968"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84" name="Freeform 6476"/>
              <p:cNvSpPr>
                <a:spLocks/>
              </p:cNvSpPr>
              <p:nvPr userDrawn="1"/>
            </p:nvSpPr>
            <p:spPr bwMode="hidden">
              <a:xfrm>
                <a:off x="3882"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85" name="Freeform 6477"/>
              <p:cNvSpPr>
                <a:spLocks/>
              </p:cNvSpPr>
              <p:nvPr userDrawn="1"/>
            </p:nvSpPr>
            <p:spPr bwMode="hidden">
              <a:xfrm>
                <a:off x="3796"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86" name="Freeform 6478"/>
              <p:cNvSpPr>
                <a:spLocks/>
              </p:cNvSpPr>
              <p:nvPr userDrawn="1"/>
            </p:nvSpPr>
            <p:spPr bwMode="hidden">
              <a:xfrm>
                <a:off x="3709" y="410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55639E"/>
              </a:solidFill>
              <a:ln w="9525">
                <a:noFill/>
                <a:round/>
                <a:headEnd/>
                <a:tailEnd/>
              </a:ln>
            </p:spPr>
            <p:txBody>
              <a:bodyPr/>
              <a:lstStyle/>
              <a:p>
                <a:endParaRPr lang="nl-NL"/>
              </a:p>
            </p:txBody>
          </p:sp>
          <p:sp>
            <p:nvSpPr>
              <p:cNvPr id="49487" name="Freeform 6479"/>
              <p:cNvSpPr>
                <a:spLocks/>
              </p:cNvSpPr>
              <p:nvPr userDrawn="1"/>
            </p:nvSpPr>
            <p:spPr bwMode="hidden">
              <a:xfrm>
                <a:off x="3623"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88" name="Freeform 6480"/>
              <p:cNvSpPr>
                <a:spLocks/>
              </p:cNvSpPr>
              <p:nvPr userDrawn="1"/>
            </p:nvSpPr>
            <p:spPr bwMode="hidden">
              <a:xfrm>
                <a:off x="3537"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89" name="Freeform 6481"/>
              <p:cNvSpPr>
                <a:spLocks/>
              </p:cNvSpPr>
              <p:nvPr userDrawn="1"/>
            </p:nvSpPr>
            <p:spPr bwMode="hidden">
              <a:xfrm>
                <a:off x="3451"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90" name="Freeform 6482"/>
              <p:cNvSpPr>
                <a:spLocks/>
              </p:cNvSpPr>
              <p:nvPr userDrawn="1"/>
            </p:nvSpPr>
            <p:spPr bwMode="hidden">
              <a:xfrm>
                <a:off x="3365"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91" name="Freeform 6483"/>
              <p:cNvSpPr>
                <a:spLocks/>
              </p:cNvSpPr>
              <p:nvPr userDrawn="1"/>
            </p:nvSpPr>
            <p:spPr bwMode="hidden">
              <a:xfrm>
                <a:off x="3279"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92" name="Freeform 6484"/>
              <p:cNvSpPr>
                <a:spLocks/>
              </p:cNvSpPr>
              <p:nvPr userDrawn="1"/>
            </p:nvSpPr>
            <p:spPr bwMode="hidden">
              <a:xfrm>
                <a:off x="3192"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93" name="Freeform 6485"/>
              <p:cNvSpPr>
                <a:spLocks/>
              </p:cNvSpPr>
              <p:nvPr userDrawn="1"/>
            </p:nvSpPr>
            <p:spPr bwMode="hidden">
              <a:xfrm>
                <a:off x="3106"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94" name="Freeform 6486"/>
              <p:cNvSpPr>
                <a:spLocks/>
              </p:cNvSpPr>
              <p:nvPr userDrawn="1"/>
            </p:nvSpPr>
            <p:spPr bwMode="hidden">
              <a:xfrm>
                <a:off x="3020"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95" name="Freeform 6487"/>
              <p:cNvSpPr>
                <a:spLocks/>
              </p:cNvSpPr>
              <p:nvPr userDrawn="1"/>
            </p:nvSpPr>
            <p:spPr bwMode="hidden">
              <a:xfrm>
                <a:off x="2934"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96" name="Freeform 6488"/>
              <p:cNvSpPr>
                <a:spLocks/>
              </p:cNvSpPr>
              <p:nvPr userDrawn="1"/>
            </p:nvSpPr>
            <p:spPr bwMode="hidden">
              <a:xfrm>
                <a:off x="2848"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97" name="Freeform 6489"/>
              <p:cNvSpPr>
                <a:spLocks/>
              </p:cNvSpPr>
              <p:nvPr userDrawn="1"/>
            </p:nvSpPr>
            <p:spPr bwMode="hidden">
              <a:xfrm>
                <a:off x="2761" y="410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55639E"/>
              </a:solidFill>
              <a:ln w="9525">
                <a:noFill/>
                <a:round/>
                <a:headEnd/>
                <a:tailEnd/>
              </a:ln>
            </p:spPr>
            <p:txBody>
              <a:bodyPr/>
              <a:lstStyle/>
              <a:p>
                <a:endParaRPr lang="nl-NL"/>
              </a:p>
            </p:txBody>
          </p:sp>
          <p:sp>
            <p:nvSpPr>
              <p:cNvPr id="49498" name="Freeform 6490"/>
              <p:cNvSpPr>
                <a:spLocks/>
              </p:cNvSpPr>
              <p:nvPr userDrawn="1"/>
            </p:nvSpPr>
            <p:spPr bwMode="hidden">
              <a:xfrm>
                <a:off x="2675"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499" name="Freeform 6491"/>
              <p:cNvSpPr>
                <a:spLocks/>
              </p:cNvSpPr>
              <p:nvPr userDrawn="1"/>
            </p:nvSpPr>
            <p:spPr bwMode="hidden">
              <a:xfrm>
                <a:off x="2589"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00" name="Freeform 6492"/>
              <p:cNvSpPr>
                <a:spLocks/>
              </p:cNvSpPr>
              <p:nvPr userDrawn="1"/>
            </p:nvSpPr>
            <p:spPr bwMode="hidden">
              <a:xfrm>
                <a:off x="2503"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01" name="Freeform 6493"/>
              <p:cNvSpPr>
                <a:spLocks/>
              </p:cNvSpPr>
              <p:nvPr userDrawn="1"/>
            </p:nvSpPr>
            <p:spPr bwMode="hidden">
              <a:xfrm>
                <a:off x="2417"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02" name="Freeform 6494"/>
              <p:cNvSpPr>
                <a:spLocks/>
              </p:cNvSpPr>
              <p:nvPr userDrawn="1"/>
            </p:nvSpPr>
            <p:spPr bwMode="hidden">
              <a:xfrm>
                <a:off x="2331"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03" name="Freeform 6495"/>
              <p:cNvSpPr>
                <a:spLocks/>
              </p:cNvSpPr>
              <p:nvPr userDrawn="1"/>
            </p:nvSpPr>
            <p:spPr bwMode="hidden">
              <a:xfrm>
                <a:off x="2244"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04" name="Freeform 6496"/>
              <p:cNvSpPr>
                <a:spLocks/>
              </p:cNvSpPr>
              <p:nvPr userDrawn="1"/>
            </p:nvSpPr>
            <p:spPr bwMode="hidden">
              <a:xfrm>
                <a:off x="2158"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05" name="Freeform 6497"/>
              <p:cNvSpPr>
                <a:spLocks/>
              </p:cNvSpPr>
              <p:nvPr userDrawn="1"/>
            </p:nvSpPr>
            <p:spPr bwMode="hidden">
              <a:xfrm>
                <a:off x="2072"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06" name="Freeform 6498"/>
              <p:cNvSpPr>
                <a:spLocks/>
              </p:cNvSpPr>
              <p:nvPr userDrawn="1"/>
            </p:nvSpPr>
            <p:spPr bwMode="hidden">
              <a:xfrm>
                <a:off x="1986"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07" name="Freeform 6499"/>
              <p:cNvSpPr>
                <a:spLocks/>
              </p:cNvSpPr>
              <p:nvPr userDrawn="1"/>
            </p:nvSpPr>
            <p:spPr bwMode="hidden">
              <a:xfrm>
                <a:off x="1900"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08" name="Freeform 6500"/>
              <p:cNvSpPr>
                <a:spLocks/>
              </p:cNvSpPr>
              <p:nvPr userDrawn="1"/>
            </p:nvSpPr>
            <p:spPr bwMode="hidden">
              <a:xfrm>
                <a:off x="1813" y="410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55639E"/>
              </a:solidFill>
              <a:ln w="9525">
                <a:noFill/>
                <a:round/>
                <a:headEnd/>
                <a:tailEnd/>
              </a:ln>
            </p:spPr>
            <p:txBody>
              <a:bodyPr/>
              <a:lstStyle/>
              <a:p>
                <a:endParaRPr lang="nl-NL"/>
              </a:p>
            </p:txBody>
          </p:sp>
          <p:sp>
            <p:nvSpPr>
              <p:cNvPr id="49509" name="Freeform 6501"/>
              <p:cNvSpPr>
                <a:spLocks/>
              </p:cNvSpPr>
              <p:nvPr userDrawn="1"/>
            </p:nvSpPr>
            <p:spPr bwMode="hidden">
              <a:xfrm>
                <a:off x="1727"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0" name="Freeform 6502"/>
              <p:cNvSpPr>
                <a:spLocks/>
              </p:cNvSpPr>
              <p:nvPr userDrawn="1"/>
            </p:nvSpPr>
            <p:spPr bwMode="hidden">
              <a:xfrm>
                <a:off x="1641"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1" name="Freeform 6503"/>
              <p:cNvSpPr>
                <a:spLocks/>
              </p:cNvSpPr>
              <p:nvPr userDrawn="1"/>
            </p:nvSpPr>
            <p:spPr bwMode="hidden">
              <a:xfrm>
                <a:off x="1555"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2" name="Freeform 6504"/>
              <p:cNvSpPr>
                <a:spLocks/>
              </p:cNvSpPr>
              <p:nvPr userDrawn="1"/>
            </p:nvSpPr>
            <p:spPr bwMode="hidden">
              <a:xfrm>
                <a:off x="1469"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3" name="Freeform 6505"/>
              <p:cNvSpPr>
                <a:spLocks/>
              </p:cNvSpPr>
              <p:nvPr userDrawn="1"/>
            </p:nvSpPr>
            <p:spPr bwMode="hidden">
              <a:xfrm>
                <a:off x="1383"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4" name="Freeform 6506"/>
              <p:cNvSpPr>
                <a:spLocks/>
              </p:cNvSpPr>
              <p:nvPr userDrawn="1"/>
            </p:nvSpPr>
            <p:spPr bwMode="hidden">
              <a:xfrm>
                <a:off x="1296"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5" name="Freeform 6507"/>
              <p:cNvSpPr>
                <a:spLocks/>
              </p:cNvSpPr>
              <p:nvPr userDrawn="1"/>
            </p:nvSpPr>
            <p:spPr bwMode="hidden">
              <a:xfrm>
                <a:off x="1210"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6" name="Freeform 6508"/>
              <p:cNvSpPr>
                <a:spLocks/>
              </p:cNvSpPr>
              <p:nvPr userDrawn="1"/>
            </p:nvSpPr>
            <p:spPr bwMode="hidden">
              <a:xfrm>
                <a:off x="1124"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7" name="Freeform 6509"/>
              <p:cNvSpPr>
                <a:spLocks/>
              </p:cNvSpPr>
              <p:nvPr userDrawn="1"/>
            </p:nvSpPr>
            <p:spPr bwMode="hidden">
              <a:xfrm>
                <a:off x="1038"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8" name="Freeform 6510"/>
              <p:cNvSpPr>
                <a:spLocks/>
              </p:cNvSpPr>
              <p:nvPr userDrawn="1"/>
            </p:nvSpPr>
            <p:spPr bwMode="hidden">
              <a:xfrm>
                <a:off x="952"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19" name="Freeform 6511"/>
              <p:cNvSpPr>
                <a:spLocks/>
              </p:cNvSpPr>
              <p:nvPr userDrawn="1"/>
            </p:nvSpPr>
            <p:spPr bwMode="hidden">
              <a:xfrm>
                <a:off x="865" y="410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55639E"/>
              </a:solidFill>
              <a:ln w="9525">
                <a:noFill/>
                <a:round/>
                <a:headEnd/>
                <a:tailEnd/>
              </a:ln>
            </p:spPr>
            <p:txBody>
              <a:bodyPr/>
              <a:lstStyle/>
              <a:p>
                <a:endParaRPr lang="nl-NL"/>
              </a:p>
            </p:txBody>
          </p:sp>
          <p:sp>
            <p:nvSpPr>
              <p:cNvPr id="49520" name="Freeform 6512"/>
              <p:cNvSpPr>
                <a:spLocks/>
              </p:cNvSpPr>
              <p:nvPr userDrawn="1"/>
            </p:nvSpPr>
            <p:spPr bwMode="hidden">
              <a:xfrm>
                <a:off x="779"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21" name="Freeform 6513"/>
              <p:cNvSpPr>
                <a:spLocks/>
              </p:cNvSpPr>
              <p:nvPr userDrawn="1"/>
            </p:nvSpPr>
            <p:spPr bwMode="hidden">
              <a:xfrm>
                <a:off x="693"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22" name="Freeform 6514"/>
              <p:cNvSpPr>
                <a:spLocks/>
              </p:cNvSpPr>
              <p:nvPr userDrawn="1"/>
            </p:nvSpPr>
            <p:spPr bwMode="hidden">
              <a:xfrm>
                <a:off x="607"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23" name="Freeform 6515"/>
              <p:cNvSpPr>
                <a:spLocks/>
              </p:cNvSpPr>
              <p:nvPr userDrawn="1"/>
            </p:nvSpPr>
            <p:spPr bwMode="hidden">
              <a:xfrm>
                <a:off x="521"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24" name="Freeform 6516"/>
              <p:cNvSpPr>
                <a:spLocks/>
              </p:cNvSpPr>
              <p:nvPr userDrawn="1"/>
            </p:nvSpPr>
            <p:spPr bwMode="hidden">
              <a:xfrm>
                <a:off x="435"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25" name="Freeform 6517"/>
              <p:cNvSpPr>
                <a:spLocks/>
              </p:cNvSpPr>
              <p:nvPr userDrawn="1"/>
            </p:nvSpPr>
            <p:spPr bwMode="hidden">
              <a:xfrm>
                <a:off x="348"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26" name="Freeform 6518"/>
              <p:cNvSpPr>
                <a:spLocks/>
              </p:cNvSpPr>
              <p:nvPr userDrawn="1"/>
            </p:nvSpPr>
            <p:spPr bwMode="hidden">
              <a:xfrm>
                <a:off x="262"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28" name="Freeform 6520"/>
              <p:cNvSpPr>
                <a:spLocks/>
              </p:cNvSpPr>
              <p:nvPr userDrawn="1"/>
            </p:nvSpPr>
            <p:spPr bwMode="hidden">
              <a:xfrm>
                <a:off x="176"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29" name="Freeform 6521"/>
              <p:cNvSpPr>
                <a:spLocks/>
              </p:cNvSpPr>
              <p:nvPr userDrawn="1"/>
            </p:nvSpPr>
            <p:spPr bwMode="hidden">
              <a:xfrm>
                <a:off x="90" y="410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55639E"/>
              </a:solidFill>
              <a:ln w="9525">
                <a:noFill/>
                <a:round/>
                <a:headEnd/>
                <a:tailEnd/>
              </a:ln>
            </p:spPr>
            <p:txBody>
              <a:bodyPr/>
              <a:lstStyle/>
              <a:p>
                <a:endParaRPr lang="nl-NL"/>
              </a:p>
            </p:txBody>
          </p:sp>
          <p:sp>
            <p:nvSpPr>
              <p:cNvPr id="49530" name="Freeform 6522"/>
              <p:cNvSpPr>
                <a:spLocks/>
              </p:cNvSpPr>
              <p:nvPr userDrawn="1"/>
            </p:nvSpPr>
            <p:spPr bwMode="hidden">
              <a:xfrm>
                <a:off x="7" y="4105"/>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55639E"/>
              </a:solidFill>
              <a:ln w="9525">
                <a:noFill/>
                <a:round/>
                <a:headEnd/>
                <a:tailEnd/>
              </a:ln>
            </p:spPr>
            <p:txBody>
              <a:bodyPr/>
              <a:lstStyle/>
              <a:p>
                <a:endParaRPr lang="nl-NL"/>
              </a:p>
            </p:txBody>
          </p:sp>
          <p:sp>
            <p:nvSpPr>
              <p:cNvPr id="49531" name="Freeform 6523"/>
              <p:cNvSpPr>
                <a:spLocks/>
              </p:cNvSpPr>
              <p:nvPr userDrawn="1"/>
            </p:nvSpPr>
            <p:spPr bwMode="hidden">
              <a:xfrm>
                <a:off x="5692"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32" name="Freeform 6524"/>
              <p:cNvSpPr>
                <a:spLocks/>
              </p:cNvSpPr>
              <p:nvPr userDrawn="1"/>
            </p:nvSpPr>
            <p:spPr bwMode="hidden">
              <a:xfrm>
                <a:off x="5605" y="1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19AC0"/>
              </a:solidFill>
              <a:ln w="9525">
                <a:noFill/>
                <a:round/>
                <a:headEnd/>
                <a:tailEnd/>
              </a:ln>
            </p:spPr>
            <p:txBody>
              <a:bodyPr/>
              <a:lstStyle/>
              <a:p>
                <a:endParaRPr lang="nl-NL"/>
              </a:p>
            </p:txBody>
          </p:sp>
          <p:sp>
            <p:nvSpPr>
              <p:cNvPr id="49533" name="Freeform 6525"/>
              <p:cNvSpPr>
                <a:spLocks/>
              </p:cNvSpPr>
              <p:nvPr userDrawn="1"/>
            </p:nvSpPr>
            <p:spPr bwMode="hidden">
              <a:xfrm>
                <a:off x="5519"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34" name="Freeform 6526"/>
              <p:cNvSpPr>
                <a:spLocks/>
              </p:cNvSpPr>
              <p:nvPr userDrawn="1"/>
            </p:nvSpPr>
            <p:spPr bwMode="hidden">
              <a:xfrm>
                <a:off x="5433"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35" name="Freeform 6527"/>
              <p:cNvSpPr>
                <a:spLocks/>
              </p:cNvSpPr>
              <p:nvPr userDrawn="1"/>
            </p:nvSpPr>
            <p:spPr bwMode="hidden">
              <a:xfrm>
                <a:off x="5347"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36" name="Freeform 6528"/>
              <p:cNvSpPr>
                <a:spLocks/>
              </p:cNvSpPr>
              <p:nvPr userDrawn="1"/>
            </p:nvSpPr>
            <p:spPr bwMode="hidden">
              <a:xfrm>
                <a:off x="5261"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37" name="Freeform 6529"/>
              <p:cNvSpPr>
                <a:spLocks/>
              </p:cNvSpPr>
              <p:nvPr userDrawn="1"/>
            </p:nvSpPr>
            <p:spPr bwMode="hidden">
              <a:xfrm>
                <a:off x="5175"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38" name="Freeform 6530"/>
              <p:cNvSpPr>
                <a:spLocks/>
              </p:cNvSpPr>
              <p:nvPr userDrawn="1"/>
            </p:nvSpPr>
            <p:spPr bwMode="hidden">
              <a:xfrm>
                <a:off x="5088"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39" name="Freeform 6531"/>
              <p:cNvSpPr>
                <a:spLocks/>
              </p:cNvSpPr>
              <p:nvPr userDrawn="1"/>
            </p:nvSpPr>
            <p:spPr bwMode="hidden">
              <a:xfrm>
                <a:off x="5002"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40" name="Freeform 6532"/>
              <p:cNvSpPr>
                <a:spLocks/>
              </p:cNvSpPr>
              <p:nvPr userDrawn="1"/>
            </p:nvSpPr>
            <p:spPr bwMode="hidden">
              <a:xfrm>
                <a:off x="4916"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41" name="Freeform 6533"/>
              <p:cNvSpPr>
                <a:spLocks/>
              </p:cNvSpPr>
              <p:nvPr userDrawn="1"/>
            </p:nvSpPr>
            <p:spPr bwMode="hidden">
              <a:xfrm>
                <a:off x="4830"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42" name="Freeform 6534"/>
              <p:cNvSpPr>
                <a:spLocks/>
              </p:cNvSpPr>
              <p:nvPr userDrawn="1"/>
            </p:nvSpPr>
            <p:spPr bwMode="hidden">
              <a:xfrm>
                <a:off x="4744"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43" name="Freeform 6535"/>
              <p:cNvSpPr>
                <a:spLocks/>
              </p:cNvSpPr>
              <p:nvPr userDrawn="1"/>
            </p:nvSpPr>
            <p:spPr bwMode="hidden">
              <a:xfrm>
                <a:off x="4657" y="1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19AC0"/>
              </a:solidFill>
              <a:ln w="9525">
                <a:noFill/>
                <a:round/>
                <a:headEnd/>
                <a:tailEnd/>
              </a:ln>
            </p:spPr>
            <p:txBody>
              <a:bodyPr/>
              <a:lstStyle/>
              <a:p>
                <a:endParaRPr lang="nl-NL"/>
              </a:p>
            </p:txBody>
          </p:sp>
          <p:sp>
            <p:nvSpPr>
              <p:cNvPr id="49544" name="Freeform 6536"/>
              <p:cNvSpPr>
                <a:spLocks/>
              </p:cNvSpPr>
              <p:nvPr userDrawn="1"/>
            </p:nvSpPr>
            <p:spPr bwMode="hidden">
              <a:xfrm>
                <a:off x="4571"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45" name="Freeform 6537"/>
              <p:cNvSpPr>
                <a:spLocks/>
              </p:cNvSpPr>
              <p:nvPr userDrawn="1"/>
            </p:nvSpPr>
            <p:spPr bwMode="hidden">
              <a:xfrm>
                <a:off x="4485"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46" name="Freeform 6538"/>
              <p:cNvSpPr>
                <a:spLocks/>
              </p:cNvSpPr>
              <p:nvPr userDrawn="1"/>
            </p:nvSpPr>
            <p:spPr bwMode="hidden">
              <a:xfrm>
                <a:off x="4399"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47" name="Freeform 6539"/>
              <p:cNvSpPr>
                <a:spLocks/>
              </p:cNvSpPr>
              <p:nvPr userDrawn="1"/>
            </p:nvSpPr>
            <p:spPr bwMode="hidden">
              <a:xfrm>
                <a:off x="4313"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48" name="Freeform 6540"/>
              <p:cNvSpPr>
                <a:spLocks/>
              </p:cNvSpPr>
              <p:nvPr userDrawn="1"/>
            </p:nvSpPr>
            <p:spPr bwMode="hidden">
              <a:xfrm>
                <a:off x="4227"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49" name="Freeform 6541"/>
              <p:cNvSpPr>
                <a:spLocks/>
              </p:cNvSpPr>
              <p:nvPr userDrawn="1"/>
            </p:nvSpPr>
            <p:spPr bwMode="hidden">
              <a:xfrm>
                <a:off x="4140"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50" name="Freeform 6542"/>
              <p:cNvSpPr>
                <a:spLocks/>
              </p:cNvSpPr>
              <p:nvPr userDrawn="1"/>
            </p:nvSpPr>
            <p:spPr bwMode="hidden">
              <a:xfrm>
                <a:off x="4054"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51" name="Freeform 6543"/>
              <p:cNvSpPr>
                <a:spLocks/>
              </p:cNvSpPr>
              <p:nvPr userDrawn="1"/>
            </p:nvSpPr>
            <p:spPr bwMode="hidden">
              <a:xfrm>
                <a:off x="3968"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52" name="Freeform 6544"/>
              <p:cNvSpPr>
                <a:spLocks/>
              </p:cNvSpPr>
              <p:nvPr userDrawn="1"/>
            </p:nvSpPr>
            <p:spPr bwMode="hidden">
              <a:xfrm>
                <a:off x="3882"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53" name="Freeform 6545"/>
              <p:cNvSpPr>
                <a:spLocks/>
              </p:cNvSpPr>
              <p:nvPr userDrawn="1"/>
            </p:nvSpPr>
            <p:spPr bwMode="hidden">
              <a:xfrm>
                <a:off x="3796"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54" name="Freeform 6546"/>
              <p:cNvSpPr>
                <a:spLocks/>
              </p:cNvSpPr>
              <p:nvPr userDrawn="1"/>
            </p:nvSpPr>
            <p:spPr bwMode="hidden">
              <a:xfrm>
                <a:off x="3709" y="1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19AC0"/>
              </a:solidFill>
              <a:ln w="9525">
                <a:noFill/>
                <a:round/>
                <a:headEnd/>
                <a:tailEnd/>
              </a:ln>
            </p:spPr>
            <p:txBody>
              <a:bodyPr/>
              <a:lstStyle/>
              <a:p>
                <a:endParaRPr lang="nl-NL"/>
              </a:p>
            </p:txBody>
          </p:sp>
          <p:sp>
            <p:nvSpPr>
              <p:cNvPr id="49555" name="Freeform 6547"/>
              <p:cNvSpPr>
                <a:spLocks/>
              </p:cNvSpPr>
              <p:nvPr userDrawn="1"/>
            </p:nvSpPr>
            <p:spPr bwMode="hidden">
              <a:xfrm>
                <a:off x="3623"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56" name="Freeform 6548"/>
              <p:cNvSpPr>
                <a:spLocks/>
              </p:cNvSpPr>
              <p:nvPr userDrawn="1"/>
            </p:nvSpPr>
            <p:spPr bwMode="hidden">
              <a:xfrm>
                <a:off x="3537"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57" name="Freeform 6549"/>
              <p:cNvSpPr>
                <a:spLocks/>
              </p:cNvSpPr>
              <p:nvPr userDrawn="1"/>
            </p:nvSpPr>
            <p:spPr bwMode="hidden">
              <a:xfrm>
                <a:off x="3451"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58" name="Freeform 6550"/>
              <p:cNvSpPr>
                <a:spLocks/>
              </p:cNvSpPr>
              <p:nvPr userDrawn="1"/>
            </p:nvSpPr>
            <p:spPr bwMode="hidden">
              <a:xfrm>
                <a:off x="3365"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59" name="Freeform 6551"/>
              <p:cNvSpPr>
                <a:spLocks/>
              </p:cNvSpPr>
              <p:nvPr userDrawn="1"/>
            </p:nvSpPr>
            <p:spPr bwMode="hidden">
              <a:xfrm>
                <a:off x="3279"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60" name="Freeform 6552"/>
              <p:cNvSpPr>
                <a:spLocks/>
              </p:cNvSpPr>
              <p:nvPr userDrawn="1"/>
            </p:nvSpPr>
            <p:spPr bwMode="hidden">
              <a:xfrm>
                <a:off x="3192"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61" name="Freeform 6553"/>
              <p:cNvSpPr>
                <a:spLocks/>
              </p:cNvSpPr>
              <p:nvPr userDrawn="1"/>
            </p:nvSpPr>
            <p:spPr bwMode="hidden">
              <a:xfrm>
                <a:off x="3106"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62" name="Freeform 6554"/>
              <p:cNvSpPr>
                <a:spLocks/>
              </p:cNvSpPr>
              <p:nvPr userDrawn="1"/>
            </p:nvSpPr>
            <p:spPr bwMode="hidden">
              <a:xfrm>
                <a:off x="3020"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63" name="Freeform 6555"/>
              <p:cNvSpPr>
                <a:spLocks/>
              </p:cNvSpPr>
              <p:nvPr userDrawn="1"/>
            </p:nvSpPr>
            <p:spPr bwMode="hidden">
              <a:xfrm>
                <a:off x="2934"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64" name="Freeform 6556"/>
              <p:cNvSpPr>
                <a:spLocks/>
              </p:cNvSpPr>
              <p:nvPr userDrawn="1"/>
            </p:nvSpPr>
            <p:spPr bwMode="hidden">
              <a:xfrm>
                <a:off x="2848"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65" name="Freeform 6557"/>
              <p:cNvSpPr>
                <a:spLocks/>
              </p:cNvSpPr>
              <p:nvPr userDrawn="1"/>
            </p:nvSpPr>
            <p:spPr bwMode="hidden">
              <a:xfrm>
                <a:off x="2761" y="1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19AC0"/>
              </a:solidFill>
              <a:ln w="9525">
                <a:noFill/>
                <a:round/>
                <a:headEnd/>
                <a:tailEnd/>
              </a:ln>
            </p:spPr>
            <p:txBody>
              <a:bodyPr/>
              <a:lstStyle/>
              <a:p>
                <a:endParaRPr lang="nl-NL"/>
              </a:p>
            </p:txBody>
          </p:sp>
          <p:sp>
            <p:nvSpPr>
              <p:cNvPr id="49566" name="Freeform 6558"/>
              <p:cNvSpPr>
                <a:spLocks/>
              </p:cNvSpPr>
              <p:nvPr userDrawn="1"/>
            </p:nvSpPr>
            <p:spPr bwMode="hidden">
              <a:xfrm>
                <a:off x="1555"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67" name="Freeform 6559"/>
              <p:cNvSpPr>
                <a:spLocks/>
              </p:cNvSpPr>
              <p:nvPr userDrawn="1"/>
            </p:nvSpPr>
            <p:spPr bwMode="hidden">
              <a:xfrm>
                <a:off x="1469"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68" name="Freeform 6560"/>
              <p:cNvSpPr>
                <a:spLocks/>
              </p:cNvSpPr>
              <p:nvPr userDrawn="1"/>
            </p:nvSpPr>
            <p:spPr bwMode="hidden">
              <a:xfrm>
                <a:off x="1383"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69" name="Freeform 6561"/>
              <p:cNvSpPr>
                <a:spLocks/>
              </p:cNvSpPr>
              <p:nvPr userDrawn="1"/>
            </p:nvSpPr>
            <p:spPr bwMode="hidden">
              <a:xfrm>
                <a:off x="1296"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70" name="Freeform 6562"/>
              <p:cNvSpPr>
                <a:spLocks/>
              </p:cNvSpPr>
              <p:nvPr userDrawn="1"/>
            </p:nvSpPr>
            <p:spPr bwMode="hidden">
              <a:xfrm>
                <a:off x="1210"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71" name="Freeform 6563"/>
              <p:cNvSpPr>
                <a:spLocks/>
              </p:cNvSpPr>
              <p:nvPr userDrawn="1"/>
            </p:nvSpPr>
            <p:spPr bwMode="hidden">
              <a:xfrm>
                <a:off x="1124"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72" name="Freeform 6564"/>
              <p:cNvSpPr>
                <a:spLocks/>
              </p:cNvSpPr>
              <p:nvPr userDrawn="1"/>
            </p:nvSpPr>
            <p:spPr bwMode="hidden">
              <a:xfrm>
                <a:off x="1038"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73" name="Freeform 6565"/>
              <p:cNvSpPr>
                <a:spLocks/>
              </p:cNvSpPr>
              <p:nvPr userDrawn="1"/>
            </p:nvSpPr>
            <p:spPr bwMode="hidden">
              <a:xfrm>
                <a:off x="952"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74" name="Freeform 6566"/>
              <p:cNvSpPr>
                <a:spLocks/>
              </p:cNvSpPr>
              <p:nvPr userDrawn="1"/>
            </p:nvSpPr>
            <p:spPr bwMode="hidden">
              <a:xfrm>
                <a:off x="865" y="1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19AC0"/>
              </a:solidFill>
              <a:ln w="9525">
                <a:noFill/>
                <a:round/>
                <a:headEnd/>
                <a:tailEnd/>
              </a:ln>
            </p:spPr>
            <p:txBody>
              <a:bodyPr/>
              <a:lstStyle/>
              <a:p>
                <a:endParaRPr lang="nl-NL"/>
              </a:p>
            </p:txBody>
          </p:sp>
          <p:sp>
            <p:nvSpPr>
              <p:cNvPr id="49575" name="Freeform 6567"/>
              <p:cNvSpPr>
                <a:spLocks/>
              </p:cNvSpPr>
              <p:nvPr userDrawn="1"/>
            </p:nvSpPr>
            <p:spPr bwMode="hidden">
              <a:xfrm>
                <a:off x="779"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76" name="Freeform 6568"/>
              <p:cNvSpPr>
                <a:spLocks/>
              </p:cNvSpPr>
              <p:nvPr userDrawn="1"/>
            </p:nvSpPr>
            <p:spPr bwMode="hidden">
              <a:xfrm>
                <a:off x="693"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77" name="Freeform 6569"/>
              <p:cNvSpPr>
                <a:spLocks/>
              </p:cNvSpPr>
              <p:nvPr userDrawn="1"/>
            </p:nvSpPr>
            <p:spPr bwMode="hidden">
              <a:xfrm>
                <a:off x="607"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78" name="Freeform 6570"/>
              <p:cNvSpPr>
                <a:spLocks/>
              </p:cNvSpPr>
              <p:nvPr userDrawn="1"/>
            </p:nvSpPr>
            <p:spPr bwMode="hidden">
              <a:xfrm>
                <a:off x="521"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79" name="Freeform 6571"/>
              <p:cNvSpPr>
                <a:spLocks/>
              </p:cNvSpPr>
              <p:nvPr userDrawn="1"/>
            </p:nvSpPr>
            <p:spPr bwMode="hidden">
              <a:xfrm>
                <a:off x="435"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80" name="Freeform 6572"/>
              <p:cNvSpPr>
                <a:spLocks/>
              </p:cNvSpPr>
              <p:nvPr userDrawn="1"/>
            </p:nvSpPr>
            <p:spPr bwMode="hidden">
              <a:xfrm>
                <a:off x="348"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81" name="Freeform 6573"/>
              <p:cNvSpPr>
                <a:spLocks/>
              </p:cNvSpPr>
              <p:nvPr userDrawn="1"/>
            </p:nvSpPr>
            <p:spPr bwMode="hidden">
              <a:xfrm>
                <a:off x="262"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82" name="Freeform 6574"/>
              <p:cNvSpPr>
                <a:spLocks/>
              </p:cNvSpPr>
              <p:nvPr userDrawn="1"/>
            </p:nvSpPr>
            <p:spPr bwMode="hidden">
              <a:xfrm>
                <a:off x="176"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83" name="Freeform 6575"/>
              <p:cNvSpPr>
                <a:spLocks/>
              </p:cNvSpPr>
              <p:nvPr userDrawn="1"/>
            </p:nvSpPr>
            <p:spPr bwMode="hidden">
              <a:xfrm>
                <a:off x="90"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84" name="Freeform 6576"/>
              <p:cNvSpPr>
                <a:spLocks/>
              </p:cNvSpPr>
              <p:nvPr userDrawn="1"/>
            </p:nvSpPr>
            <p:spPr bwMode="hidden">
              <a:xfrm>
                <a:off x="7" y="1189"/>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919AC0"/>
              </a:solidFill>
              <a:ln w="9525">
                <a:noFill/>
                <a:round/>
                <a:headEnd/>
                <a:tailEnd/>
              </a:ln>
            </p:spPr>
            <p:txBody>
              <a:bodyPr/>
              <a:lstStyle/>
              <a:p>
                <a:endParaRPr lang="nl-NL"/>
              </a:p>
            </p:txBody>
          </p:sp>
          <p:sp>
            <p:nvSpPr>
              <p:cNvPr id="49585" name="Freeform 6577"/>
              <p:cNvSpPr>
                <a:spLocks/>
              </p:cNvSpPr>
              <p:nvPr userDrawn="1"/>
            </p:nvSpPr>
            <p:spPr bwMode="hidden">
              <a:xfrm>
                <a:off x="2503"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86" name="Freeform 6578"/>
              <p:cNvSpPr>
                <a:spLocks/>
              </p:cNvSpPr>
              <p:nvPr userDrawn="1"/>
            </p:nvSpPr>
            <p:spPr bwMode="hidden">
              <a:xfrm>
                <a:off x="2417"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87" name="Freeform 6579"/>
              <p:cNvSpPr>
                <a:spLocks/>
              </p:cNvSpPr>
              <p:nvPr userDrawn="1"/>
            </p:nvSpPr>
            <p:spPr bwMode="hidden">
              <a:xfrm>
                <a:off x="2331"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88" name="Freeform 6580"/>
              <p:cNvSpPr>
                <a:spLocks/>
              </p:cNvSpPr>
              <p:nvPr userDrawn="1"/>
            </p:nvSpPr>
            <p:spPr bwMode="hidden">
              <a:xfrm>
                <a:off x="2244"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89" name="Freeform 6581"/>
              <p:cNvSpPr>
                <a:spLocks/>
              </p:cNvSpPr>
              <p:nvPr userDrawn="1"/>
            </p:nvSpPr>
            <p:spPr bwMode="hidden">
              <a:xfrm>
                <a:off x="2158"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90" name="Freeform 6582"/>
              <p:cNvSpPr>
                <a:spLocks/>
              </p:cNvSpPr>
              <p:nvPr userDrawn="1"/>
            </p:nvSpPr>
            <p:spPr bwMode="hidden">
              <a:xfrm>
                <a:off x="2072"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91" name="Freeform 6583"/>
              <p:cNvSpPr>
                <a:spLocks/>
              </p:cNvSpPr>
              <p:nvPr userDrawn="1"/>
            </p:nvSpPr>
            <p:spPr bwMode="hidden">
              <a:xfrm>
                <a:off x="1986"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92" name="Freeform 6584"/>
              <p:cNvSpPr>
                <a:spLocks/>
              </p:cNvSpPr>
              <p:nvPr userDrawn="1"/>
            </p:nvSpPr>
            <p:spPr bwMode="hidden">
              <a:xfrm>
                <a:off x="1900"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93" name="Freeform 6585"/>
              <p:cNvSpPr>
                <a:spLocks/>
              </p:cNvSpPr>
              <p:nvPr userDrawn="1"/>
            </p:nvSpPr>
            <p:spPr bwMode="hidden">
              <a:xfrm>
                <a:off x="1813" y="1189"/>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19AC0"/>
              </a:solidFill>
              <a:ln w="9525">
                <a:noFill/>
                <a:round/>
                <a:headEnd/>
                <a:tailEnd/>
              </a:ln>
            </p:spPr>
            <p:txBody>
              <a:bodyPr/>
              <a:lstStyle/>
              <a:p>
                <a:endParaRPr lang="nl-NL"/>
              </a:p>
            </p:txBody>
          </p:sp>
          <p:sp>
            <p:nvSpPr>
              <p:cNvPr id="49594" name="Freeform 6586"/>
              <p:cNvSpPr>
                <a:spLocks/>
              </p:cNvSpPr>
              <p:nvPr userDrawn="1"/>
            </p:nvSpPr>
            <p:spPr bwMode="hidden">
              <a:xfrm>
                <a:off x="1727"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95" name="Freeform 6587"/>
              <p:cNvSpPr>
                <a:spLocks/>
              </p:cNvSpPr>
              <p:nvPr userDrawn="1"/>
            </p:nvSpPr>
            <p:spPr bwMode="hidden">
              <a:xfrm>
                <a:off x="1641"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96" name="Freeform 6588"/>
              <p:cNvSpPr>
                <a:spLocks/>
              </p:cNvSpPr>
              <p:nvPr userDrawn="1"/>
            </p:nvSpPr>
            <p:spPr bwMode="hidden">
              <a:xfrm>
                <a:off x="2675"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97" name="Freeform 6589"/>
              <p:cNvSpPr>
                <a:spLocks/>
              </p:cNvSpPr>
              <p:nvPr userDrawn="1"/>
            </p:nvSpPr>
            <p:spPr bwMode="hidden">
              <a:xfrm>
                <a:off x="2589" y="1189"/>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19AC0"/>
              </a:solidFill>
              <a:ln w="9525">
                <a:noFill/>
                <a:round/>
                <a:headEnd/>
                <a:tailEnd/>
              </a:ln>
            </p:spPr>
            <p:txBody>
              <a:bodyPr/>
              <a:lstStyle/>
              <a:p>
                <a:endParaRPr lang="nl-NL"/>
              </a:p>
            </p:txBody>
          </p:sp>
          <p:sp>
            <p:nvSpPr>
              <p:cNvPr id="49598" name="Freeform 6590"/>
              <p:cNvSpPr>
                <a:spLocks/>
              </p:cNvSpPr>
              <p:nvPr userDrawn="1"/>
            </p:nvSpPr>
            <p:spPr bwMode="hidden">
              <a:xfrm>
                <a:off x="5692"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599" name="Freeform 6591"/>
              <p:cNvSpPr>
                <a:spLocks/>
              </p:cNvSpPr>
              <p:nvPr userDrawn="1"/>
            </p:nvSpPr>
            <p:spPr bwMode="hidden">
              <a:xfrm>
                <a:off x="5605" y="127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600" name="Freeform 6592"/>
              <p:cNvSpPr>
                <a:spLocks/>
              </p:cNvSpPr>
              <p:nvPr userDrawn="1"/>
            </p:nvSpPr>
            <p:spPr bwMode="hidden">
              <a:xfrm>
                <a:off x="5519"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01" name="Freeform 6593"/>
              <p:cNvSpPr>
                <a:spLocks/>
              </p:cNvSpPr>
              <p:nvPr userDrawn="1"/>
            </p:nvSpPr>
            <p:spPr bwMode="hidden">
              <a:xfrm>
                <a:off x="5433"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02" name="Freeform 6594"/>
              <p:cNvSpPr>
                <a:spLocks/>
              </p:cNvSpPr>
              <p:nvPr userDrawn="1"/>
            </p:nvSpPr>
            <p:spPr bwMode="hidden">
              <a:xfrm>
                <a:off x="5347"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03" name="Freeform 6595"/>
              <p:cNvSpPr>
                <a:spLocks/>
              </p:cNvSpPr>
              <p:nvPr userDrawn="1"/>
            </p:nvSpPr>
            <p:spPr bwMode="hidden">
              <a:xfrm>
                <a:off x="5261"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04" name="Freeform 6596"/>
              <p:cNvSpPr>
                <a:spLocks/>
              </p:cNvSpPr>
              <p:nvPr userDrawn="1"/>
            </p:nvSpPr>
            <p:spPr bwMode="hidden">
              <a:xfrm>
                <a:off x="5175"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05" name="Freeform 6597"/>
              <p:cNvSpPr>
                <a:spLocks/>
              </p:cNvSpPr>
              <p:nvPr userDrawn="1"/>
            </p:nvSpPr>
            <p:spPr bwMode="hidden">
              <a:xfrm>
                <a:off x="5088"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06" name="Freeform 6598"/>
              <p:cNvSpPr>
                <a:spLocks/>
              </p:cNvSpPr>
              <p:nvPr userDrawn="1"/>
            </p:nvSpPr>
            <p:spPr bwMode="hidden">
              <a:xfrm>
                <a:off x="5002"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07" name="Freeform 6599"/>
              <p:cNvSpPr>
                <a:spLocks/>
              </p:cNvSpPr>
              <p:nvPr userDrawn="1"/>
            </p:nvSpPr>
            <p:spPr bwMode="hidden">
              <a:xfrm>
                <a:off x="4916"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08" name="Freeform 6600"/>
              <p:cNvSpPr>
                <a:spLocks/>
              </p:cNvSpPr>
              <p:nvPr userDrawn="1"/>
            </p:nvSpPr>
            <p:spPr bwMode="hidden">
              <a:xfrm>
                <a:off x="4830"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09" name="Freeform 6601"/>
              <p:cNvSpPr>
                <a:spLocks/>
              </p:cNvSpPr>
              <p:nvPr userDrawn="1"/>
            </p:nvSpPr>
            <p:spPr bwMode="hidden">
              <a:xfrm>
                <a:off x="4744"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10" name="Freeform 6602"/>
              <p:cNvSpPr>
                <a:spLocks/>
              </p:cNvSpPr>
              <p:nvPr userDrawn="1"/>
            </p:nvSpPr>
            <p:spPr bwMode="hidden">
              <a:xfrm>
                <a:off x="4657" y="127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611" name="Freeform 6603"/>
              <p:cNvSpPr>
                <a:spLocks/>
              </p:cNvSpPr>
              <p:nvPr userDrawn="1"/>
            </p:nvSpPr>
            <p:spPr bwMode="hidden">
              <a:xfrm>
                <a:off x="4571"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12" name="Freeform 6604"/>
              <p:cNvSpPr>
                <a:spLocks/>
              </p:cNvSpPr>
              <p:nvPr userDrawn="1"/>
            </p:nvSpPr>
            <p:spPr bwMode="hidden">
              <a:xfrm>
                <a:off x="4485"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13" name="Freeform 6605"/>
              <p:cNvSpPr>
                <a:spLocks/>
              </p:cNvSpPr>
              <p:nvPr userDrawn="1"/>
            </p:nvSpPr>
            <p:spPr bwMode="hidden">
              <a:xfrm>
                <a:off x="4399"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14" name="Freeform 6606"/>
              <p:cNvSpPr>
                <a:spLocks/>
              </p:cNvSpPr>
              <p:nvPr userDrawn="1"/>
            </p:nvSpPr>
            <p:spPr bwMode="hidden">
              <a:xfrm>
                <a:off x="4313"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15" name="Freeform 6607"/>
              <p:cNvSpPr>
                <a:spLocks/>
              </p:cNvSpPr>
              <p:nvPr userDrawn="1"/>
            </p:nvSpPr>
            <p:spPr bwMode="hidden">
              <a:xfrm>
                <a:off x="4227"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16" name="Freeform 6608"/>
              <p:cNvSpPr>
                <a:spLocks/>
              </p:cNvSpPr>
              <p:nvPr userDrawn="1"/>
            </p:nvSpPr>
            <p:spPr bwMode="hidden">
              <a:xfrm>
                <a:off x="4140"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17" name="Freeform 6609"/>
              <p:cNvSpPr>
                <a:spLocks/>
              </p:cNvSpPr>
              <p:nvPr userDrawn="1"/>
            </p:nvSpPr>
            <p:spPr bwMode="hidden">
              <a:xfrm>
                <a:off x="4054"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18" name="Freeform 6610"/>
              <p:cNvSpPr>
                <a:spLocks/>
              </p:cNvSpPr>
              <p:nvPr userDrawn="1"/>
            </p:nvSpPr>
            <p:spPr bwMode="hidden">
              <a:xfrm>
                <a:off x="3968"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19" name="Freeform 6611"/>
              <p:cNvSpPr>
                <a:spLocks/>
              </p:cNvSpPr>
              <p:nvPr userDrawn="1"/>
            </p:nvSpPr>
            <p:spPr bwMode="hidden">
              <a:xfrm>
                <a:off x="3882"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20" name="Freeform 6612"/>
              <p:cNvSpPr>
                <a:spLocks/>
              </p:cNvSpPr>
              <p:nvPr userDrawn="1"/>
            </p:nvSpPr>
            <p:spPr bwMode="hidden">
              <a:xfrm>
                <a:off x="3796"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21" name="Freeform 6613"/>
              <p:cNvSpPr>
                <a:spLocks/>
              </p:cNvSpPr>
              <p:nvPr userDrawn="1"/>
            </p:nvSpPr>
            <p:spPr bwMode="hidden">
              <a:xfrm>
                <a:off x="3709" y="127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622" name="Freeform 6614"/>
              <p:cNvSpPr>
                <a:spLocks/>
              </p:cNvSpPr>
              <p:nvPr userDrawn="1"/>
            </p:nvSpPr>
            <p:spPr bwMode="hidden">
              <a:xfrm>
                <a:off x="3623"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23" name="Freeform 6615"/>
              <p:cNvSpPr>
                <a:spLocks/>
              </p:cNvSpPr>
              <p:nvPr userDrawn="1"/>
            </p:nvSpPr>
            <p:spPr bwMode="hidden">
              <a:xfrm>
                <a:off x="3537"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24" name="Freeform 6616"/>
              <p:cNvSpPr>
                <a:spLocks/>
              </p:cNvSpPr>
              <p:nvPr userDrawn="1"/>
            </p:nvSpPr>
            <p:spPr bwMode="hidden">
              <a:xfrm>
                <a:off x="3451"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25" name="Freeform 6617"/>
              <p:cNvSpPr>
                <a:spLocks/>
              </p:cNvSpPr>
              <p:nvPr userDrawn="1"/>
            </p:nvSpPr>
            <p:spPr bwMode="hidden">
              <a:xfrm>
                <a:off x="3365"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26" name="Freeform 6618"/>
              <p:cNvSpPr>
                <a:spLocks/>
              </p:cNvSpPr>
              <p:nvPr userDrawn="1"/>
            </p:nvSpPr>
            <p:spPr bwMode="hidden">
              <a:xfrm>
                <a:off x="3279"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27" name="Freeform 6619"/>
              <p:cNvSpPr>
                <a:spLocks/>
              </p:cNvSpPr>
              <p:nvPr userDrawn="1"/>
            </p:nvSpPr>
            <p:spPr bwMode="hidden">
              <a:xfrm>
                <a:off x="3192"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28" name="Freeform 6620"/>
              <p:cNvSpPr>
                <a:spLocks/>
              </p:cNvSpPr>
              <p:nvPr userDrawn="1"/>
            </p:nvSpPr>
            <p:spPr bwMode="hidden">
              <a:xfrm>
                <a:off x="3106"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29" name="Freeform 6621"/>
              <p:cNvSpPr>
                <a:spLocks/>
              </p:cNvSpPr>
              <p:nvPr userDrawn="1"/>
            </p:nvSpPr>
            <p:spPr bwMode="hidden">
              <a:xfrm>
                <a:off x="3020"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30" name="Freeform 6622"/>
              <p:cNvSpPr>
                <a:spLocks/>
              </p:cNvSpPr>
              <p:nvPr userDrawn="1"/>
            </p:nvSpPr>
            <p:spPr bwMode="hidden">
              <a:xfrm>
                <a:off x="2934"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31" name="Freeform 6623"/>
              <p:cNvSpPr>
                <a:spLocks/>
              </p:cNvSpPr>
              <p:nvPr userDrawn="1"/>
            </p:nvSpPr>
            <p:spPr bwMode="hidden">
              <a:xfrm>
                <a:off x="2848"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32" name="Freeform 6624"/>
              <p:cNvSpPr>
                <a:spLocks/>
              </p:cNvSpPr>
              <p:nvPr userDrawn="1"/>
            </p:nvSpPr>
            <p:spPr bwMode="hidden">
              <a:xfrm>
                <a:off x="2761" y="127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633" name="Freeform 6625"/>
              <p:cNvSpPr>
                <a:spLocks/>
              </p:cNvSpPr>
              <p:nvPr userDrawn="1"/>
            </p:nvSpPr>
            <p:spPr bwMode="hidden">
              <a:xfrm>
                <a:off x="1210"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34" name="Freeform 6626"/>
              <p:cNvSpPr>
                <a:spLocks/>
              </p:cNvSpPr>
              <p:nvPr userDrawn="1"/>
            </p:nvSpPr>
            <p:spPr bwMode="hidden">
              <a:xfrm>
                <a:off x="1124"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35" name="Freeform 6627"/>
              <p:cNvSpPr>
                <a:spLocks/>
              </p:cNvSpPr>
              <p:nvPr userDrawn="1"/>
            </p:nvSpPr>
            <p:spPr bwMode="hidden">
              <a:xfrm>
                <a:off x="1038"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36" name="Freeform 6628"/>
              <p:cNvSpPr>
                <a:spLocks/>
              </p:cNvSpPr>
              <p:nvPr userDrawn="1"/>
            </p:nvSpPr>
            <p:spPr bwMode="hidden">
              <a:xfrm>
                <a:off x="952"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37" name="Freeform 6629"/>
              <p:cNvSpPr>
                <a:spLocks/>
              </p:cNvSpPr>
              <p:nvPr userDrawn="1"/>
            </p:nvSpPr>
            <p:spPr bwMode="hidden">
              <a:xfrm>
                <a:off x="865" y="127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6D79AC"/>
              </a:solidFill>
              <a:ln w="9525">
                <a:noFill/>
                <a:round/>
                <a:headEnd/>
                <a:tailEnd/>
              </a:ln>
            </p:spPr>
            <p:txBody>
              <a:bodyPr/>
              <a:lstStyle/>
              <a:p>
                <a:endParaRPr lang="nl-NL"/>
              </a:p>
            </p:txBody>
          </p:sp>
          <p:sp>
            <p:nvSpPr>
              <p:cNvPr id="49638" name="Freeform 6630"/>
              <p:cNvSpPr>
                <a:spLocks/>
              </p:cNvSpPr>
              <p:nvPr userDrawn="1"/>
            </p:nvSpPr>
            <p:spPr bwMode="hidden">
              <a:xfrm>
                <a:off x="779"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39" name="Freeform 6631"/>
              <p:cNvSpPr>
                <a:spLocks/>
              </p:cNvSpPr>
              <p:nvPr userDrawn="1"/>
            </p:nvSpPr>
            <p:spPr bwMode="hidden">
              <a:xfrm>
                <a:off x="693"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40" name="Freeform 6632"/>
              <p:cNvSpPr>
                <a:spLocks/>
              </p:cNvSpPr>
              <p:nvPr userDrawn="1"/>
            </p:nvSpPr>
            <p:spPr bwMode="hidden">
              <a:xfrm>
                <a:off x="607"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41" name="Freeform 6633"/>
              <p:cNvSpPr>
                <a:spLocks/>
              </p:cNvSpPr>
              <p:nvPr userDrawn="1"/>
            </p:nvSpPr>
            <p:spPr bwMode="hidden">
              <a:xfrm>
                <a:off x="521"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42" name="Freeform 6634"/>
              <p:cNvSpPr>
                <a:spLocks/>
              </p:cNvSpPr>
              <p:nvPr userDrawn="1"/>
            </p:nvSpPr>
            <p:spPr bwMode="hidden">
              <a:xfrm>
                <a:off x="435"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43" name="Freeform 6635"/>
              <p:cNvSpPr>
                <a:spLocks/>
              </p:cNvSpPr>
              <p:nvPr userDrawn="1"/>
            </p:nvSpPr>
            <p:spPr bwMode="hidden">
              <a:xfrm>
                <a:off x="348"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44" name="Freeform 6636"/>
              <p:cNvSpPr>
                <a:spLocks/>
              </p:cNvSpPr>
              <p:nvPr userDrawn="1"/>
            </p:nvSpPr>
            <p:spPr bwMode="hidden">
              <a:xfrm>
                <a:off x="262"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45" name="Freeform 6637"/>
              <p:cNvSpPr>
                <a:spLocks/>
              </p:cNvSpPr>
              <p:nvPr userDrawn="1"/>
            </p:nvSpPr>
            <p:spPr bwMode="hidden">
              <a:xfrm>
                <a:off x="176"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46" name="Freeform 6638"/>
              <p:cNvSpPr>
                <a:spLocks/>
              </p:cNvSpPr>
              <p:nvPr userDrawn="1"/>
            </p:nvSpPr>
            <p:spPr bwMode="hidden">
              <a:xfrm>
                <a:off x="90"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47" name="Freeform 6639"/>
              <p:cNvSpPr>
                <a:spLocks/>
              </p:cNvSpPr>
              <p:nvPr userDrawn="1"/>
            </p:nvSpPr>
            <p:spPr bwMode="hidden">
              <a:xfrm>
                <a:off x="7" y="1275"/>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6D79AC"/>
              </a:solidFill>
              <a:ln w="9525">
                <a:noFill/>
                <a:round/>
                <a:headEnd/>
                <a:tailEnd/>
              </a:ln>
            </p:spPr>
            <p:txBody>
              <a:bodyPr/>
              <a:lstStyle/>
              <a:p>
                <a:endParaRPr lang="nl-NL"/>
              </a:p>
            </p:txBody>
          </p:sp>
          <p:sp>
            <p:nvSpPr>
              <p:cNvPr id="49648" name="Freeform 6640"/>
              <p:cNvSpPr>
                <a:spLocks/>
              </p:cNvSpPr>
              <p:nvPr userDrawn="1"/>
            </p:nvSpPr>
            <p:spPr bwMode="hidden">
              <a:xfrm>
                <a:off x="2503"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49" name="Freeform 6641"/>
              <p:cNvSpPr>
                <a:spLocks/>
              </p:cNvSpPr>
              <p:nvPr userDrawn="1"/>
            </p:nvSpPr>
            <p:spPr bwMode="hidden">
              <a:xfrm>
                <a:off x="2417"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50" name="Freeform 6642"/>
              <p:cNvSpPr>
                <a:spLocks/>
              </p:cNvSpPr>
              <p:nvPr userDrawn="1"/>
            </p:nvSpPr>
            <p:spPr bwMode="hidden">
              <a:xfrm>
                <a:off x="2331"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51" name="Freeform 6643"/>
              <p:cNvSpPr>
                <a:spLocks/>
              </p:cNvSpPr>
              <p:nvPr userDrawn="1"/>
            </p:nvSpPr>
            <p:spPr bwMode="hidden">
              <a:xfrm>
                <a:off x="2244"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52" name="Freeform 6644"/>
              <p:cNvSpPr>
                <a:spLocks/>
              </p:cNvSpPr>
              <p:nvPr userDrawn="1"/>
            </p:nvSpPr>
            <p:spPr bwMode="hidden">
              <a:xfrm>
                <a:off x="2158"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53" name="Freeform 6645"/>
              <p:cNvSpPr>
                <a:spLocks/>
              </p:cNvSpPr>
              <p:nvPr userDrawn="1"/>
            </p:nvSpPr>
            <p:spPr bwMode="hidden">
              <a:xfrm>
                <a:off x="1555"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654" name="Freeform 6646"/>
              <p:cNvSpPr>
                <a:spLocks/>
              </p:cNvSpPr>
              <p:nvPr userDrawn="1"/>
            </p:nvSpPr>
            <p:spPr bwMode="hidden">
              <a:xfrm>
                <a:off x="1469"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655" name="Freeform 6647"/>
              <p:cNvSpPr>
                <a:spLocks/>
              </p:cNvSpPr>
              <p:nvPr userDrawn="1"/>
            </p:nvSpPr>
            <p:spPr bwMode="hidden">
              <a:xfrm>
                <a:off x="1383"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656" name="Freeform 6648"/>
              <p:cNvSpPr>
                <a:spLocks/>
              </p:cNvSpPr>
              <p:nvPr userDrawn="1"/>
            </p:nvSpPr>
            <p:spPr bwMode="hidden">
              <a:xfrm>
                <a:off x="1296"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657" name="Freeform 6649"/>
              <p:cNvSpPr>
                <a:spLocks/>
              </p:cNvSpPr>
              <p:nvPr userDrawn="1"/>
            </p:nvSpPr>
            <p:spPr bwMode="hidden">
              <a:xfrm>
                <a:off x="2072"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658" name="Freeform 6650"/>
              <p:cNvSpPr>
                <a:spLocks/>
              </p:cNvSpPr>
              <p:nvPr userDrawn="1"/>
            </p:nvSpPr>
            <p:spPr bwMode="hidden">
              <a:xfrm>
                <a:off x="1986"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659" name="Freeform 6651"/>
              <p:cNvSpPr>
                <a:spLocks/>
              </p:cNvSpPr>
              <p:nvPr userDrawn="1"/>
            </p:nvSpPr>
            <p:spPr bwMode="hidden">
              <a:xfrm>
                <a:off x="1900"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660" name="Freeform 6652"/>
              <p:cNvSpPr>
                <a:spLocks/>
              </p:cNvSpPr>
              <p:nvPr userDrawn="1"/>
            </p:nvSpPr>
            <p:spPr bwMode="hidden">
              <a:xfrm>
                <a:off x="1813" y="1275"/>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7AFCD"/>
              </a:solidFill>
              <a:ln w="9525">
                <a:noFill/>
                <a:round/>
                <a:headEnd/>
                <a:tailEnd/>
              </a:ln>
            </p:spPr>
            <p:txBody>
              <a:bodyPr/>
              <a:lstStyle/>
              <a:p>
                <a:endParaRPr lang="nl-NL"/>
              </a:p>
            </p:txBody>
          </p:sp>
          <p:sp>
            <p:nvSpPr>
              <p:cNvPr id="49661" name="Freeform 6653"/>
              <p:cNvSpPr>
                <a:spLocks/>
              </p:cNvSpPr>
              <p:nvPr userDrawn="1"/>
            </p:nvSpPr>
            <p:spPr bwMode="hidden">
              <a:xfrm>
                <a:off x="1727"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662" name="Freeform 6654"/>
              <p:cNvSpPr>
                <a:spLocks/>
              </p:cNvSpPr>
              <p:nvPr userDrawn="1"/>
            </p:nvSpPr>
            <p:spPr bwMode="hidden">
              <a:xfrm>
                <a:off x="1641"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7AFCD"/>
              </a:solidFill>
              <a:ln w="9525">
                <a:noFill/>
                <a:round/>
                <a:headEnd/>
                <a:tailEnd/>
              </a:ln>
            </p:spPr>
            <p:txBody>
              <a:bodyPr/>
              <a:lstStyle/>
              <a:p>
                <a:endParaRPr lang="nl-NL"/>
              </a:p>
            </p:txBody>
          </p:sp>
          <p:sp>
            <p:nvSpPr>
              <p:cNvPr id="49663" name="Freeform 6655"/>
              <p:cNvSpPr>
                <a:spLocks/>
              </p:cNvSpPr>
              <p:nvPr userDrawn="1"/>
            </p:nvSpPr>
            <p:spPr bwMode="hidden">
              <a:xfrm>
                <a:off x="2675"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64" name="Freeform 6656"/>
              <p:cNvSpPr>
                <a:spLocks/>
              </p:cNvSpPr>
              <p:nvPr userDrawn="1"/>
            </p:nvSpPr>
            <p:spPr bwMode="hidden">
              <a:xfrm>
                <a:off x="2589" y="1275"/>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6D79AC"/>
              </a:solidFill>
              <a:ln w="9525">
                <a:noFill/>
                <a:round/>
                <a:headEnd/>
                <a:tailEnd/>
              </a:ln>
            </p:spPr>
            <p:txBody>
              <a:bodyPr/>
              <a:lstStyle/>
              <a:p>
                <a:endParaRPr lang="nl-NL"/>
              </a:p>
            </p:txBody>
          </p:sp>
          <p:sp>
            <p:nvSpPr>
              <p:cNvPr id="49665" name="Freeform 6657"/>
              <p:cNvSpPr>
                <a:spLocks/>
              </p:cNvSpPr>
              <p:nvPr userDrawn="1"/>
            </p:nvSpPr>
            <p:spPr bwMode="hidden">
              <a:xfrm>
                <a:off x="5692"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66" name="Freeform 6658"/>
              <p:cNvSpPr>
                <a:spLocks/>
              </p:cNvSpPr>
              <p:nvPr userDrawn="1"/>
            </p:nvSpPr>
            <p:spPr bwMode="hidden">
              <a:xfrm>
                <a:off x="5605" y="136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9667" name="Freeform 6659"/>
              <p:cNvSpPr>
                <a:spLocks/>
              </p:cNvSpPr>
              <p:nvPr userDrawn="1"/>
            </p:nvSpPr>
            <p:spPr bwMode="hidden">
              <a:xfrm>
                <a:off x="5519"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68" name="Freeform 6660"/>
              <p:cNvSpPr>
                <a:spLocks/>
              </p:cNvSpPr>
              <p:nvPr userDrawn="1"/>
            </p:nvSpPr>
            <p:spPr bwMode="hidden">
              <a:xfrm>
                <a:off x="5433"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69" name="Freeform 6661"/>
              <p:cNvSpPr>
                <a:spLocks/>
              </p:cNvSpPr>
              <p:nvPr userDrawn="1"/>
            </p:nvSpPr>
            <p:spPr bwMode="hidden">
              <a:xfrm>
                <a:off x="5347"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70" name="Freeform 6662"/>
              <p:cNvSpPr>
                <a:spLocks/>
              </p:cNvSpPr>
              <p:nvPr userDrawn="1"/>
            </p:nvSpPr>
            <p:spPr bwMode="hidden">
              <a:xfrm>
                <a:off x="5261"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71" name="Freeform 6663"/>
              <p:cNvSpPr>
                <a:spLocks/>
              </p:cNvSpPr>
              <p:nvPr userDrawn="1"/>
            </p:nvSpPr>
            <p:spPr bwMode="hidden">
              <a:xfrm>
                <a:off x="5175"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72" name="Freeform 6664"/>
              <p:cNvSpPr>
                <a:spLocks/>
              </p:cNvSpPr>
              <p:nvPr userDrawn="1"/>
            </p:nvSpPr>
            <p:spPr bwMode="hidden">
              <a:xfrm>
                <a:off x="5088"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73" name="Freeform 6665"/>
              <p:cNvSpPr>
                <a:spLocks/>
              </p:cNvSpPr>
              <p:nvPr userDrawn="1"/>
            </p:nvSpPr>
            <p:spPr bwMode="hidden">
              <a:xfrm>
                <a:off x="5002"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74" name="Freeform 6666"/>
              <p:cNvSpPr>
                <a:spLocks/>
              </p:cNvSpPr>
              <p:nvPr userDrawn="1"/>
            </p:nvSpPr>
            <p:spPr bwMode="hidden">
              <a:xfrm>
                <a:off x="4916"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75" name="Freeform 6667"/>
              <p:cNvSpPr>
                <a:spLocks/>
              </p:cNvSpPr>
              <p:nvPr userDrawn="1"/>
            </p:nvSpPr>
            <p:spPr bwMode="hidden">
              <a:xfrm>
                <a:off x="4830"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76" name="Freeform 6668"/>
              <p:cNvSpPr>
                <a:spLocks/>
              </p:cNvSpPr>
              <p:nvPr userDrawn="1"/>
            </p:nvSpPr>
            <p:spPr bwMode="hidden">
              <a:xfrm>
                <a:off x="4744"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77" name="Freeform 6669"/>
              <p:cNvSpPr>
                <a:spLocks/>
              </p:cNvSpPr>
              <p:nvPr userDrawn="1"/>
            </p:nvSpPr>
            <p:spPr bwMode="hidden">
              <a:xfrm>
                <a:off x="4657" y="136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9678" name="Freeform 6670"/>
              <p:cNvSpPr>
                <a:spLocks/>
              </p:cNvSpPr>
              <p:nvPr userDrawn="1"/>
            </p:nvSpPr>
            <p:spPr bwMode="hidden">
              <a:xfrm>
                <a:off x="4571"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79" name="Freeform 6671"/>
              <p:cNvSpPr>
                <a:spLocks/>
              </p:cNvSpPr>
              <p:nvPr userDrawn="1"/>
            </p:nvSpPr>
            <p:spPr bwMode="hidden">
              <a:xfrm>
                <a:off x="4485"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80" name="Freeform 6672"/>
              <p:cNvSpPr>
                <a:spLocks/>
              </p:cNvSpPr>
              <p:nvPr userDrawn="1"/>
            </p:nvSpPr>
            <p:spPr bwMode="hidden">
              <a:xfrm>
                <a:off x="4399"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81" name="Freeform 6673"/>
              <p:cNvSpPr>
                <a:spLocks/>
              </p:cNvSpPr>
              <p:nvPr userDrawn="1"/>
            </p:nvSpPr>
            <p:spPr bwMode="hidden">
              <a:xfrm>
                <a:off x="4313"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82" name="Freeform 6674"/>
              <p:cNvSpPr>
                <a:spLocks/>
              </p:cNvSpPr>
              <p:nvPr userDrawn="1"/>
            </p:nvSpPr>
            <p:spPr bwMode="hidden">
              <a:xfrm>
                <a:off x="4227"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83" name="Freeform 6675"/>
              <p:cNvSpPr>
                <a:spLocks/>
              </p:cNvSpPr>
              <p:nvPr userDrawn="1"/>
            </p:nvSpPr>
            <p:spPr bwMode="hidden">
              <a:xfrm>
                <a:off x="4140"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84" name="Freeform 6676"/>
              <p:cNvSpPr>
                <a:spLocks/>
              </p:cNvSpPr>
              <p:nvPr userDrawn="1"/>
            </p:nvSpPr>
            <p:spPr bwMode="hidden">
              <a:xfrm>
                <a:off x="4054"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85" name="Freeform 6677"/>
              <p:cNvSpPr>
                <a:spLocks/>
              </p:cNvSpPr>
              <p:nvPr userDrawn="1"/>
            </p:nvSpPr>
            <p:spPr bwMode="hidden">
              <a:xfrm>
                <a:off x="3968"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86" name="Freeform 6678"/>
              <p:cNvSpPr>
                <a:spLocks/>
              </p:cNvSpPr>
              <p:nvPr userDrawn="1"/>
            </p:nvSpPr>
            <p:spPr bwMode="hidden">
              <a:xfrm>
                <a:off x="3882"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87" name="Freeform 6679"/>
              <p:cNvSpPr>
                <a:spLocks/>
              </p:cNvSpPr>
              <p:nvPr userDrawn="1"/>
            </p:nvSpPr>
            <p:spPr bwMode="hidden">
              <a:xfrm>
                <a:off x="3796"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88" name="Freeform 6680"/>
              <p:cNvSpPr>
                <a:spLocks/>
              </p:cNvSpPr>
              <p:nvPr userDrawn="1"/>
            </p:nvSpPr>
            <p:spPr bwMode="hidden">
              <a:xfrm>
                <a:off x="3709" y="136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9689" name="Freeform 6681"/>
              <p:cNvSpPr>
                <a:spLocks/>
              </p:cNvSpPr>
              <p:nvPr userDrawn="1"/>
            </p:nvSpPr>
            <p:spPr bwMode="hidden">
              <a:xfrm>
                <a:off x="3623"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0" name="Freeform 6682"/>
              <p:cNvSpPr>
                <a:spLocks/>
              </p:cNvSpPr>
              <p:nvPr userDrawn="1"/>
            </p:nvSpPr>
            <p:spPr bwMode="hidden">
              <a:xfrm>
                <a:off x="3537"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1" name="Freeform 6683"/>
              <p:cNvSpPr>
                <a:spLocks/>
              </p:cNvSpPr>
              <p:nvPr userDrawn="1"/>
            </p:nvSpPr>
            <p:spPr bwMode="hidden">
              <a:xfrm>
                <a:off x="3451"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2" name="Freeform 6684"/>
              <p:cNvSpPr>
                <a:spLocks/>
              </p:cNvSpPr>
              <p:nvPr userDrawn="1"/>
            </p:nvSpPr>
            <p:spPr bwMode="hidden">
              <a:xfrm>
                <a:off x="3365"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3" name="Freeform 6685"/>
              <p:cNvSpPr>
                <a:spLocks/>
              </p:cNvSpPr>
              <p:nvPr userDrawn="1"/>
            </p:nvSpPr>
            <p:spPr bwMode="hidden">
              <a:xfrm>
                <a:off x="3279"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4" name="Freeform 6686"/>
              <p:cNvSpPr>
                <a:spLocks/>
              </p:cNvSpPr>
              <p:nvPr userDrawn="1"/>
            </p:nvSpPr>
            <p:spPr bwMode="hidden">
              <a:xfrm>
                <a:off x="3192"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5" name="Freeform 6687"/>
              <p:cNvSpPr>
                <a:spLocks/>
              </p:cNvSpPr>
              <p:nvPr userDrawn="1"/>
            </p:nvSpPr>
            <p:spPr bwMode="hidden">
              <a:xfrm>
                <a:off x="3106"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6" name="Freeform 6688"/>
              <p:cNvSpPr>
                <a:spLocks/>
              </p:cNvSpPr>
              <p:nvPr userDrawn="1"/>
            </p:nvSpPr>
            <p:spPr bwMode="hidden">
              <a:xfrm>
                <a:off x="3020"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7" name="Freeform 6689"/>
              <p:cNvSpPr>
                <a:spLocks/>
              </p:cNvSpPr>
              <p:nvPr userDrawn="1"/>
            </p:nvSpPr>
            <p:spPr bwMode="hidden">
              <a:xfrm>
                <a:off x="2934"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8" name="Freeform 6690"/>
              <p:cNvSpPr>
                <a:spLocks/>
              </p:cNvSpPr>
              <p:nvPr userDrawn="1"/>
            </p:nvSpPr>
            <p:spPr bwMode="hidden">
              <a:xfrm>
                <a:off x="2848"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699" name="Freeform 6691"/>
              <p:cNvSpPr>
                <a:spLocks/>
              </p:cNvSpPr>
              <p:nvPr userDrawn="1"/>
            </p:nvSpPr>
            <p:spPr bwMode="hidden">
              <a:xfrm>
                <a:off x="2761" y="136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9700" name="Freeform 6692"/>
              <p:cNvSpPr>
                <a:spLocks/>
              </p:cNvSpPr>
              <p:nvPr userDrawn="1"/>
            </p:nvSpPr>
            <p:spPr bwMode="hidden">
              <a:xfrm>
                <a:off x="2503"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01" name="Freeform 6693"/>
              <p:cNvSpPr>
                <a:spLocks/>
              </p:cNvSpPr>
              <p:nvPr userDrawn="1"/>
            </p:nvSpPr>
            <p:spPr bwMode="hidden">
              <a:xfrm>
                <a:off x="2417"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02" name="Freeform 6694"/>
              <p:cNvSpPr>
                <a:spLocks/>
              </p:cNvSpPr>
              <p:nvPr userDrawn="1"/>
            </p:nvSpPr>
            <p:spPr bwMode="hidden">
              <a:xfrm>
                <a:off x="2675"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03" name="Freeform 6695"/>
              <p:cNvSpPr>
                <a:spLocks/>
              </p:cNvSpPr>
              <p:nvPr userDrawn="1"/>
            </p:nvSpPr>
            <p:spPr bwMode="hidden">
              <a:xfrm>
                <a:off x="2589"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04" name="Freeform 6696"/>
              <p:cNvSpPr>
                <a:spLocks/>
              </p:cNvSpPr>
              <p:nvPr userDrawn="1"/>
            </p:nvSpPr>
            <p:spPr bwMode="hidden">
              <a:xfrm>
                <a:off x="2331"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05" name="Freeform 6697"/>
              <p:cNvSpPr>
                <a:spLocks/>
              </p:cNvSpPr>
              <p:nvPr userDrawn="1"/>
            </p:nvSpPr>
            <p:spPr bwMode="hidden">
              <a:xfrm>
                <a:off x="2244"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06" name="Freeform 6698"/>
              <p:cNvSpPr>
                <a:spLocks/>
              </p:cNvSpPr>
              <p:nvPr userDrawn="1"/>
            </p:nvSpPr>
            <p:spPr bwMode="hidden">
              <a:xfrm>
                <a:off x="2158"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07" name="Freeform 6699"/>
              <p:cNvSpPr>
                <a:spLocks/>
              </p:cNvSpPr>
              <p:nvPr userDrawn="1"/>
            </p:nvSpPr>
            <p:spPr bwMode="hidden">
              <a:xfrm>
                <a:off x="2072"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08" name="Freeform 6700"/>
              <p:cNvSpPr>
                <a:spLocks/>
              </p:cNvSpPr>
              <p:nvPr userDrawn="1"/>
            </p:nvSpPr>
            <p:spPr bwMode="hidden">
              <a:xfrm>
                <a:off x="1986"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5CADD"/>
              </a:solidFill>
              <a:ln w="9525">
                <a:noFill/>
                <a:round/>
                <a:headEnd/>
                <a:tailEnd/>
              </a:ln>
            </p:spPr>
            <p:txBody>
              <a:bodyPr/>
              <a:lstStyle/>
              <a:p>
                <a:endParaRPr lang="nl-NL"/>
              </a:p>
            </p:txBody>
          </p:sp>
          <p:sp>
            <p:nvSpPr>
              <p:cNvPr id="49709" name="Freeform 6701"/>
              <p:cNvSpPr>
                <a:spLocks/>
              </p:cNvSpPr>
              <p:nvPr userDrawn="1"/>
            </p:nvSpPr>
            <p:spPr bwMode="hidden">
              <a:xfrm>
                <a:off x="1900"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5CADD"/>
              </a:solidFill>
              <a:ln w="9525">
                <a:noFill/>
                <a:round/>
                <a:headEnd/>
                <a:tailEnd/>
              </a:ln>
            </p:spPr>
            <p:txBody>
              <a:bodyPr/>
              <a:lstStyle/>
              <a:p>
                <a:endParaRPr lang="nl-NL"/>
              </a:p>
            </p:txBody>
          </p:sp>
          <p:sp>
            <p:nvSpPr>
              <p:cNvPr id="49710" name="Freeform 6702"/>
              <p:cNvSpPr>
                <a:spLocks/>
              </p:cNvSpPr>
              <p:nvPr userDrawn="1"/>
            </p:nvSpPr>
            <p:spPr bwMode="hidden">
              <a:xfrm>
                <a:off x="1813" y="136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C5CADD"/>
              </a:solidFill>
              <a:ln w="9525">
                <a:noFill/>
                <a:round/>
                <a:headEnd/>
                <a:tailEnd/>
              </a:ln>
            </p:spPr>
            <p:txBody>
              <a:bodyPr/>
              <a:lstStyle/>
              <a:p>
                <a:endParaRPr lang="nl-NL"/>
              </a:p>
            </p:txBody>
          </p:sp>
          <p:sp>
            <p:nvSpPr>
              <p:cNvPr id="49711" name="Freeform 6703"/>
              <p:cNvSpPr>
                <a:spLocks/>
              </p:cNvSpPr>
              <p:nvPr userDrawn="1"/>
            </p:nvSpPr>
            <p:spPr bwMode="hidden">
              <a:xfrm>
                <a:off x="1727"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5CADD"/>
              </a:solidFill>
              <a:ln w="9525">
                <a:noFill/>
                <a:round/>
                <a:headEnd/>
                <a:tailEnd/>
              </a:ln>
            </p:spPr>
            <p:txBody>
              <a:bodyPr/>
              <a:lstStyle/>
              <a:p>
                <a:endParaRPr lang="nl-NL"/>
              </a:p>
            </p:txBody>
          </p:sp>
          <p:sp>
            <p:nvSpPr>
              <p:cNvPr id="49712" name="Freeform 6704"/>
              <p:cNvSpPr>
                <a:spLocks/>
              </p:cNvSpPr>
              <p:nvPr userDrawn="1"/>
            </p:nvSpPr>
            <p:spPr bwMode="hidden">
              <a:xfrm>
                <a:off x="1641"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5CADD"/>
              </a:solidFill>
              <a:ln w="9525">
                <a:noFill/>
                <a:round/>
                <a:headEnd/>
                <a:tailEnd/>
              </a:ln>
            </p:spPr>
            <p:txBody>
              <a:bodyPr/>
              <a:lstStyle/>
              <a:p>
                <a:endParaRPr lang="nl-NL"/>
              </a:p>
            </p:txBody>
          </p:sp>
          <p:sp>
            <p:nvSpPr>
              <p:cNvPr id="49713" name="Freeform 6705"/>
              <p:cNvSpPr>
                <a:spLocks/>
              </p:cNvSpPr>
              <p:nvPr userDrawn="1"/>
            </p:nvSpPr>
            <p:spPr bwMode="hidden">
              <a:xfrm>
                <a:off x="1555"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14" name="Freeform 6706"/>
              <p:cNvSpPr>
                <a:spLocks/>
              </p:cNvSpPr>
              <p:nvPr userDrawn="1"/>
            </p:nvSpPr>
            <p:spPr bwMode="hidden">
              <a:xfrm>
                <a:off x="1469"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15" name="Freeform 6707"/>
              <p:cNvSpPr>
                <a:spLocks/>
              </p:cNvSpPr>
              <p:nvPr userDrawn="1"/>
            </p:nvSpPr>
            <p:spPr bwMode="hidden">
              <a:xfrm>
                <a:off x="1383"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16" name="Freeform 6708"/>
              <p:cNvSpPr>
                <a:spLocks/>
              </p:cNvSpPr>
              <p:nvPr userDrawn="1"/>
            </p:nvSpPr>
            <p:spPr bwMode="hidden">
              <a:xfrm>
                <a:off x="1296"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17" name="Freeform 6709"/>
              <p:cNvSpPr>
                <a:spLocks/>
              </p:cNvSpPr>
              <p:nvPr userDrawn="1"/>
            </p:nvSpPr>
            <p:spPr bwMode="hidden">
              <a:xfrm>
                <a:off x="1210"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18" name="Freeform 6710"/>
              <p:cNvSpPr>
                <a:spLocks/>
              </p:cNvSpPr>
              <p:nvPr userDrawn="1"/>
            </p:nvSpPr>
            <p:spPr bwMode="hidden">
              <a:xfrm>
                <a:off x="1124"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19" name="Freeform 6711"/>
              <p:cNvSpPr>
                <a:spLocks/>
              </p:cNvSpPr>
              <p:nvPr userDrawn="1"/>
            </p:nvSpPr>
            <p:spPr bwMode="hidden">
              <a:xfrm>
                <a:off x="1038"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20" name="Freeform 6712"/>
              <p:cNvSpPr>
                <a:spLocks/>
              </p:cNvSpPr>
              <p:nvPr userDrawn="1"/>
            </p:nvSpPr>
            <p:spPr bwMode="hidden">
              <a:xfrm>
                <a:off x="952"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21" name="Freeform 6713"/>
              <p:cNvSpPr>
                <a:spLocks/>
              </p:cNvSpPr>
              <p:nvPr userDrawn="1"/>
            </p:nvSpPr>
            <p:spPr bwMode="hidden">
              <a:xfrm>
                <a:off x="865" y="1361"/>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9EA6C7"/>
              </a:solidFill>
              <a:ln w="9525">
                <a:noFill/>
                <a:round/>
                <a:headEnd/>
                <a:tailEnd/>
              </a:ln>
            </p:spPr>
            <p:txBody>
              <a:bodyPr/>
              <a:lstStyle/>
              <a:p>
                <a:endParaRPr lang="nl-NL"/>
              </a:p>
            </p:txBody>
          </p:sp>
          <p:sp>
            <p:nvSpPr>
              <p:cNvPr id="49722" name="Freeform 6714"/>
              <p:cNvSpPr>
                <a:spLocks/>
              </p:cNvSpPr>
              <p:nvPr userDrawn="1"/>
            </p:nvSpPr>
            <p:spPr bwMode="hidden">
              <a:xfrm>
                <a:off x="779"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23" name="Freeform 6715"/>
              <p:cNvSpPr>
                <a:spLocks/>
              </p:cNvSpPr>
              <p:nvPr userDrawn="1"/>
            </p:nvSpPr>
            <p:spPr bwMode="hidden">
              <a:xfrm>
                <a:off x="693"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24" name="Freeform 6716"/>
              <p:cNvSpPr>
                <a:spLocks/>
              </p:cNvSpPr>
              <p:nvPr userDrawn="1"/>
            </p:nvSpPr>
            <p:spPr bwMode="hidden">
              <a:xfrm>
                <a:off x="607"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25" name="Freeform 6717"/>
              <p:cNvSpPr>
                <a:spLocks/>
              </p:cNvSpPr>
              <p:nvPr userDrawn="1"/>
            </p:nvSpPr>
            <p:spPr bwMode="hidden">
              <a:xfrm>
                <a:off x="521"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26" name="Freeform 6718"/>
              <p:cNvSpPr>
                <a:spLocks/>
              </p:cNvSpPr>
              <p:nvPr userDrawn="1"/>
            </p:nvSpPr>
            <p:spPr bwMode="hidden">
              <a:xfrm>
                <a:off x="435"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27" name="Freeform 6719"/>
              <p:cNvSpPr>
                <a:spLocks/>
              </p:cNvSpPr>
              <p:nvPr userDrawn="1"/>
            </p:nvSpPr>
            <p:spPr bwMode="hidden">
              <a:xfrm>
                <a:off x="348"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29" name="Freeform 6721"/>
              <p:cNvSpPr>
                <a:spLocks/>
              </p:cNvSpPr>
              <p:nvPr userDrawn="1"/>
            </p:nvSpPr>
            <p:spPr bwMode="hidden">
              <a:xfrm>
                <a:off x="262"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30" name="Freeform 6722"/>
              <p:cNvSpPr>
                <a:spLocks/>
              </p:cNvSpPr>
              <p:nvPr userDrawn="1"/>
            </p:nvSpPr>
            <p:spPr bwMode="hidden">
              <a:xfrm>
                <a:off x="176"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31" name="Freeform 6723"/>
              <p:cNvSpPr>
                <a:spLocks/>
              </p:cNvSpPr>
              <p:nvPr userDrawn="1"/>
            </p:nvSpPr>
            <p:spPr bwMode="hidden">
              <a:xfrm>
                <a:off x="90" y="1361"/>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9EA6C7"/>
              </a:solidFill>
              <a:ln w="9525">
                <a:noFill/>
                <a:round/>
                <a:headEnd/>
                <a:tailEnd/>
              </a:ln>
            </p:spPr>
            <p:txBody>
              <a:bodyPr/>
              <a:lstStyle/>
              <a:p>
                <a:endParaRPr lang="nl-NL"/>
              </a:p>
            </p:txBody>
          </p:sp>
          <p:sp>
            <p:nvSpPr>
              <p:cNvPr id="49732" name="Freeform 6724"/>
              <p:cNvSpPr>
                <a:spLocks/>
              </p:cNvSpPr>
              <p:nvPr userDrawn="1"/>
            </p:nvSpPr>
            <p:spPr bwMode="hidden">
              <a:xfrm>
                <a:off x="7" y="1361"/>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9EA6C7"/>
              </a:solidFill>
              <a:ln w="9525">
                <a:noFill/>
                <a:round/>
                <a:headEnd/>
                <a:tailEnd/>
              </a:ln>
            </p:spPr>
            <p:txBody>
              <a:bodyPr/>
              <a:lstStyle/>
              <a:p>
                <a:endParaRPr lang="nl-NL"/>
              </a:p>
            </p:txBody>
          </p:sp>
          <p:sp>
            <p:nvSpPr>
              <p:cNvPr id="49733" name="Freeform 6725"/>
              <p:cNvSpPr>
                <a:spLocks/>
              </p:cNvSpPr>
              <p:nvPr userDrawn="1"/>
            </p:nvSpPr>
            <p:spPr bwMode="hidden">
              <a:xfrm>
                <a:off x="5692"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34" name="Freeform 6726"/>
              <p:cNvSpPr>
                <a:spLocks/>
              </p:cNvSpPr>
              <p:nvPr userDrawn="1"/>
            </p:nvSpPr>
            <p:spPr bwMode="hidden">
              <a:xfrm>
                <a:off x="5605" y="144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AB1CE"/>
              </a:solidFill>
              <a:ln w="9525">
                <a:noFill/>
                <a:round/>
                <a:headEnd/>
                <a:tailEnd/>
              </a:ln>
            </p:spPr>
            <p:txBody>
              <a:bodyPr/>
              <a:lstStyle/>
              <a:p>
                <a:endParaRPr lang="nl-NL"/>
              </a:p>
            </p:txBody>
          </p:sp>
          <p:sp>
            <p:nvSpPr>
              <p:cNvPr id="49735" name="Freeform 6727"/>
              <p:cNvSpPr>
                <a:spLocks/>
              </p:cNvSpPr>
              <p:nvPr userDrawn="1"/>
            </p:nvSpPr>
            <p:spPr bwMode="hidden">
              <a:xfrm>
                <a:off x="5519"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36" name="Freeform 6728"/>
              <p:cNvSpPr>
                <a:spLocks/>
              </p:cNvSpPr>
              <p:nvPr userDrawn="1"/>
            </p:nvSpPr>
            <p:spPr bwMode="hidden">
              <a:xfrm>
                <a:off x="5433"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37" name="Freeform 6729"/>
              <p:cNvSpPr>
                <a:spLocks/>
              </p:cNvSpPr>
              <p:nvPr userDrawn="1"/>
            </p:nvSpPr>
            <p:spPr bwMode="hidden">
              <a:xfrm>
                <a:off x="5347"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38" name="Freeform 6730"/>
              <p:cNvSpPr>
                <a:spLocks/>
              </p:cNvSpPr>
              <p:nvPr userDrawn="1"/>
            </p:nvSpPr>
            <p:spPr bwMode="hidden">
              <a:xfrm>
                <a:off x="5261"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39" name="Freeform 6731"/>
              <p:cNvSpPr>
                <a:spLocks/>
              </p:cNvSpPr>
              <p:nvPr userDrawn="1"/>
            </p:nvSpPr>
            <p:spPr bwMode="hidden">
              <a:xfrm>
                <a:off x="5175"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40" name="Freeform 6732"/>
              <p:cNvSpPr>
                <a:spLocks/>
              </p:cNvSpPr>
              <p:nvPr userDrawn="1"/>
            </p:nvSpPr>
            <p:spPr bwMode="hidden">
              <a:xfrm>
                <a:off x="5088"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41" name="Freeform 6733"/>
              <p:cNvSpPr>
                <a:spLocks/>
              </p:cNvSpPr>
              <p:nvPr userDrawn="1"/>
            </p:nvSpPr>
            <p:spPr bwMode="hidden">
              <a:xfrm>
                <a:off x="5002"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42" name="Freeform 6734"/>
              <p:cNvSpPr>
                <a:spLocks/>
              </p:cNvSpPr>
              <p:nvPr userDrawn="1"/>
            </p:nvSpPr>
            <p:spPr bwMode="hidden">
              <a:xfrm>
                <a:off x="4916"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43" name="Freeform 6735"/>
              <p:cNvSpPr>
                <a:spLocks/>
              </p:cNvSpPr>
              <p:nvPr userDrawn="1"/>
            </p:nvSpPr>
            <p:spPr bwMode="hidden">
              <a:xfrm>
                <a:off x="4830"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44" name="Freeform 6736"/>
              <p:cNvSpPr>
                <a:spLocks/>
              </p:cNvSpPr>
              <p:nvPr userDrawn="1"/>
            </p:nvSpPr>
            <p:spPr bwMode="hidden">
              <a:xfrm>
                <a:off x="4744"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45" name="Freeform 6737"/>
              <p:cNvSpPr>
                <a:spLocks/>
              </p:cNvSpPr>
              <p:nvPr userDrawn="1"/>
            </p:nvSpPr>
            <p:spPr bwMode="hidden">
              <a:xfrm>
                <a:off x="4657" y="144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AB1CE"/>
              </a:solidFill>
              <a:ln w="9525">
                <a:noFill/>
                <a:round/>
                <a:headEnd/>
                <a:tailEnd/>
              </a:ln>
            </p:spPr>
            <p:txBody>
              <a:bodyPr/>
              <a:lstStyle/>
              <a:p>
                <a:endParaRPr lang="nl-NL"/>
              </a:p>
            </p:txBody>
          </p:sp>
          <p:sp>
            <p:nvSpPr>
              <p:cNvPr id="49746" name="Freeform 6738"/>
              <p:cNvSpPr>
                <a:spLocks/>
              </p:cNvSpPr>
              <p:nvPr userDrawn="1"/>
            </p:nvSpPr>
            <p:spPr bwMode="hidden">
              <a:xfrm>
                <a:off x="4571"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47" name="Freeform 6739"/>
              <p:cNvSpPr>
                <a:spLocks/>
              </p:cNvSpPr>
              <p:nvPr userDrawn="1"/>
            </p:nvSpPr>
            <p:spPr bwMode="hidden">
              <a:xfrm>
                <a:off x="4485"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48" name="Freeform 6740"/>
              <p:cNvSpPr>
                <a:spLocks/>
              </p:cNvSpPr>
              <p:nvPr userDrawn="1"/>
            </p:nvSpPr>
            <p:spPr bwMode="hidden">
              <a:xfrm>
                <a:off x="4399"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49" name="Freeform 6741"/>
              <p:cNvSpPr>
                <a:spLocks/>
              </p:cNvSpPr>
              <p:nvPr userDrawn="1"/>
            </p:nvSpPr>
            <p:spPr bwMode="hidden">
              <a:xfrm>
                <a:off x="4313"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50" name="Freeform 6742"/>
              <p:cNvSpPr>
                <a:spLocks/>
              </p:cNvSpPr>
              <p:nvPr userDrawn="1"/>
            </p:nvSpPr>
            <p:spPr bwMode="hidden">
              <a:xfrm>
                <a:off x="4227"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51" name="Freeform 6743"/>
              <p:cNvSpPr>
                <a:spLocks/>
              </p:cNvSpPr>
              <p:nvPr userDrawn="1"/>
            </p:nvSpPr>
            <p:spPr bwMode="hidden">
              <a:xfrm>
                <a:off x="4140"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52" name="Freeform 6744"/>
              <p:cNvSpPr>
                <a:spLocks/>
              </p:cNvSpPr>
              <p:nvPr userDrawn="1"/>
            </p:nvSpPr>
            <p:spPr bwMode="hidden">
              <a:xfrm>
                <a:off x="4054"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53" name="Freeform 6745"/>
              <p:cNvSpPr>
                <a:spLocks/>
              </p:cNvSpPr>
              <p:nvPr userDrawn="1"/>
            </p:nvSpPr>
            <p:spPr bwMode="hidden">
              <a:xfrm>
                <a:off x="3968"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54" name="Freeform 6746"/>
              <p:cNvSpPr>
                <a:spLocks/>
              </p:cNvSpPr>
              <p:nvPr userDrawn="1"/>
            </p:nvSpPr>
            <p:spPr bwMode="hidden">
              <a:xfrm>
                <a:off x="3882"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55" name="Freeform 6747"/>
              <p:cNvSpPr>
                <a:spLocks/>
              </p:cNvSpPr>
              <p:nvPr userDrawn="1"/>
            </p:nvSpPr>
            <p:spPr bwMode="hidden">
              <a:xfrm>
                <a:off x="3796"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56" name="Freeform 6748"/>
              <p:cNvSpPr>
                <a:spLocks/>
              </p:cNvSpPr>
              <p:nvPr userDrawn="1"/>
            </p:nvSpPr>
            <p:spPr bwMode="hidden">
              <a:xfrm>
                <a:off x="3709" y="144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AB1CE"/>
              </a:solidFill>
              <a:ln w="9525">
                <a:noFill/>
                <a:round/>
                <a:headEnd/>
                <a:tailEnd/>
              </a:ln>
            </p:spPr>
            <p:txBody>
              <a:bodyPr/>
              <a:lstStyle/>
              <a:p>
                <a:endParaRPr lang="nl-NL"/>
              </a:p>
            </p:txBody>
          </p:sp>
          <p:sp>
            <p:nvSpPr>
              <p:cNvPr id="49757" name="Freeform 6749"/>
              <p:cNvSpPr>
                <a:spLocks/>
              </p:cNvSpPr>
              <p:nvPr userDrawn="1"/>
            </p:nvSpPr>
            <p:spPr bwMode="hidden">
              <a:xfrm>
                <a:off x="3623"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58" name="Freeform 6750"/>
              <p:cNvSpPr>
                <a:spLocks/>
              </p:cNvSpPr>
              <p:nvPr userDrawn="1"/>
            </p:nvSpPr>
            <p:spPr bwMode="hidden">
              <a:xfrm>
                <a:off x="3537"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59" name="Freeform 6751"/>
              <p:cNvSpPr>
                <a:spLocks/>
              </p:cNvSpPr>
              <p:nvPr userDrawn="1"/>
            </p:nvSpPr>
            <p:spPr bwMode="hidden">
              <a:xfrm>
                <a:off x="3451"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60" name="Freeform 6752"/>
              <p:cNvSpPr>
                <a:spLocks/>
              </p:cNvSpPr>
              <p:nvPr userDrawn="1"/>
            </p:nvSpPr>
            <p:spPr bwMode="hidden">
              <a:xfrm>
                <a:off x="3365"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61" name="Freeform 6753"/>
              <p:cNvSpPr>
                <a:spLocks/>
              </p:cNvSpPr>
              <p:nvPr userDrawn="1"/>
            </p:nvSpPr>
            <p:spPr bwMode="hidden">
              <a:xfrm>
                <a:off x="3279"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62" name="Freeform 6754"/>
              <p:cNvSpPr>
                <a:spLocks/>
              </p:cNvSpPr>
              <p:nvPr userDrawn="1"/>
            </p:nvSpPr>
            <p:spPr bwMode="hidden">
              <a:xfrm>
                <a:off x="3192"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63" name="Freeform 6755"/>
              <p:cNvSpPr>
                <a:spLocks/>
              </p:cNvSpPr>
              <p:nvPr userDrawn="1"/>
            </p:nvSpPr>
            <p:spPr bwMode="hidden">
              <a:xfrm>
                <a:off x="3106"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64" name="Freeform 6756"/>
              <p:cNvSpPr>
                <a:spLocks/>
              </p:cNvSpPr>
              <p:nvPr userDrawn="1"/>
            </p:nvSpPr>
            <p:spPr bwMode="hidden">
              <a:xfrm>
                <a:off x="3020"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65" name="Freeform 6757"/>
              <p:cNvSpPr>
                <a:spLocks/>
              </p:cNvSpPr>
              <p:nvPr userDrawn="1"/>
            </p:nvSpPr>
            <p:spPr bwMode="hidden">
              <a:xfrm>
                <a:off x="2934"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66" name="Freeform 6758"/>
              <p:cNvSpPr>
                <a:spLocks/>
              </p:cNvSpPr>
              <p:nvPr userDrawn="1"/>
            </p:nvSpPr>
            <p:spPr bwMode="hidden">
              <a:xfrm>
                <a:off x="2848"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67" name="Freeform 6759"/>
              <p:cNvSpPr>
                <a:spLocks/>
              </p:cNvSpPr>
              <p:nvPr userDrawn="1"/>
            </p:nvSpPr>
            <p:spPr bwMode="hidden">
              <a:xfrm>
                <a:off x="2761" y="144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AB1CE"/>
              </a:solidFill>
              <a:ln w="9525">
                <a:noFill/>
                <a:round/>
                <a:headEnd/>
                <a:tailEnd/>
              </a:ln>
            </p:spPr>
            <p:txBody>
              <a:bodyPr/>
              <a:lstStyle/>
              <a:p>
                <a:endParaRPr lang="nl-NL"/>
              </a:p>
            </p:txBody>
          </p:sp>
          <p:sp>
            <p:nvSpPr>
              <p:cNvPr id="49768" name="Freeform 6760"/>
              <p:cNvSpPr>
                <a:spLocks/>
              </p:cNvSpPr>
              <p:nvPr userDrawn="1"/>
            </p:nvSpPr>
            <p:spPr bwMode="hidden">
              <a:xfrm>
                <a:off x="2675"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69" name="Freeform 6761"/>
              <p:cNvSpPr>
                <a:spLocks/>
              </p:cNvSpPr>
              <p:nvPr userDrawn="1"/>
            </p:nvSpPr>
            <p:spPr bwMode="hidden">
              <a:xfrm>
                <a:off x="2589"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70" name="Freeform 6762"/>
              <p:cNvSpPr>
                <a:spLocks/>
              </p:cNvSpPr>
              <p:nvPr userDrawn="1"/>
            </p:nvSpPr>
            <p:spPr bwMode="hidden">
              <a:xfrm>
                <a:off x="2503"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71" name="Freeform 6763"/>
              <p:cNvSpPr>
                <a:spLocks/>
              </p:cNvSpPr>
              <p:nvPr userDrawn="1"/>
            </p:nvSpPr>
            <p:spPr bwMode="hidden">
              <a:xfrm>
                <a:off x="2417"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72" name="Freeform 6764"/>
              <p:cNvSpPr>
                <a:spLocks/>
              </p:cNvSpPr>
              <p:nvPr userDrawn="1"/>
            </p:nvSpPr>
            <p:spPr bwMode="hidden">
              <a:xfrm>
                <a:off x="2331"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73" name="Freeform 6765"/>
              <p:cNvSpPr>
                <a:spLocks/>
              </p:cNvSpPr>
              <p:nvPr userDrawn="1"/>
            </p:nvSpPr>
            <p:spPr bwMode="hidden">
              <a:xfrm>
                <a:off x="2244"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74" name="Freeform 6766"/>
              <p:cNvSpPr>
                <a:spLocks/>
              </p:cNvSpPr>
              <p:nvPr userDrawn="1"/>
            </p:nvSpPr>
            <p:spPr bwMode="hidden">
              <a:xfrm>
                <a:off x="2158"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75" name="Freeform 6767"/>
              <p:cNvSpPr>
                <a:spLocks/>
              </p:cNvSpPr>
              <p:nvPr userDrawn="1"/>
            </p:nvSpPr>
            <p:spPr bwMode="hidden">
              <a:xfrm>
                <a:off x="2072"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DE0EB"/>
              </a:solidFill>
              <a:ln w="9525">
                <a:noFill/>
                <a:round/>
                <a:headEnd/>
                <a:tailEnd/>
              </a:ln>
            </p:spPr>
            <p:txBody>
              <a:bodyPr/>
              <a:lstStyle/>
              <a:p>
                <a:endParaRPr lang="nl-NL"/>
              </a:p>
            </p:txBody>
          </p:sp>
          <p:sp>
            <p:nvSpPr>
              <p:cNvPr id="49776" name="Freeform 6768"/>
              <p:cNvSpPr>
                <a:spLocks/>
              </p:cNvSpPr>
              <p:nvPr userDrawn="1"/>
            </p:nvSpPr>
            <p:spPr bwMode="hidden">
              <a:xfrm>
                <a:off x="1986"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DE0EB"/>
              </a:solidFill>
              <a:ln w="9525">
                <a:noFill/>
                <a:round/>
                <a:headEnd/>
                <a:tailEnd/>
              </a:ln>
            </p:spPr>
            <p:txBody>
              <a:bodyPr/>
              <a:lstStyle/>
              <a:p>
                <a:endParaRPr lang="nl-NL"/>
              </a:p>
            </p:txBody>
          </p:sp>
          <p:sp>
            <p:nvSpPr>
              <p:cNvPr id="49777" name="Freeform 6769"/>
              <p:cNvSpPr>
                <a:spLocks/>
              </p:cNvSpPr>
              <p:nvPr userDrawn="1"/>
            </p:nvSpPr>
            <p:spPr bwMode="hidden">
              <a:xfrm>
                <a:off x="1900"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DE0EB"/>
              </a:solidFill>
              <a:ln w="9525">
                <a:noFill/>
                <a:round/>
                <a:headEnd/>
                <a:tailEnd/>
              </a:ln>
            </p:spPr>
            <p:txBody>
              <a:bodyPr/>
              <a:lstStyle/>
              <a:p>
                <a:endParaRPr lang="nl-NL"/>
              </a:p>
            </p:txBody>
          </p:sp>
          <p:sp>
            <p:nvSpPr>
              <p:cNvPr id="49778" name="Freeform 6770"/>
              <p:cNvSpPr>
                <a:spLocks/>
              </p:cNvSpPr>
              <p:nvPr userDrawn="1"/>
            </p:nvSpPr>
            <p:spPr bwMode="hidden">
              <a:xfrm>
                <a:off x="1813" y="144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DDE0EB"/>
              </a:solidFill>
              <a:ln w="9525">
                <a:noFill/>
                <a:round/>
                <a:headEnd/>
                <a:tailEnd/>
              </a:ln>
            </p:spPr>
            <p:txBody>
              <a:bodyPr/>
              <a:lstStyle/>
              <a:p>
                <a:endParaRPr lang="nl-NL"/>
              </a:p>
            </p:txBody>
          </p:sp>
          <p:sp>
            <p:nvSpPr>
              <p:cNvPr id="49779" name="Freeform 6771"/>
              <p:cNvSpPr>
                <a:spLocks/>
              </p:cNvSpPr>
              <p:nvPr userDrawn="1"/>
            </p:nvSpPr>
            <p:spPr bwMode="hidden">
              <a:xfrm>
                <a:off x="1727"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DE0EB"/>
              </a:solidFill>
              <a:ln w="9525">
                <a:noFill/>
                <a:round/>
                <a:headEnd/>
                <a:tailEnd/>
              </a:ln>
            </p:spPr>
            <p:txBody>
              <a:bodyPr/>
              <a:lstStyle/>
              <a:p>
                <a:endParaRPr lang="nl-NL"/>
              </a:p>
            </p:txBody>
          </p:sp>
          <p:sp>
            <p:nvSpPr>
              <p:cNvPr id="49780" name="Freeform 6772"/>
              <p:cNvSpPr>
                <a:spLocks/>
              </p:cNvSpPr>
              <p:nvPr userDrawn="1"/>
            </p:nvSpPr>
            <p:spPr bwMode="hidden">
              <a:xfrm>
                <a:off x="1641"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DE0EB"/>
              </a:solidFill>
              <a:ln w="9525">
                <a:noFill/>
                <a:round/>
                <a:headEnd/>
                <a:tailEnd/>
              </a:ln>
            </p:spPr>
            <p:txBody>
              <a:bodyPr/>
              <a:lstStyle/>
              <a:p>
                <a:endParaRPr lang="nl-NL"/>
              </a:p>
            </p:txBody>
          </p:sp>
          <p:sp>
            <p:nvSpPr>
              <p:cNvPr id="49781" name="Freeform 6773"/>
              <p:cNvSpPr>
                <a:spLocks/>
              </p:cNvSpPr>
              <p:nvPr userDrawn="1"/>
            </p:nvSpPr>
            <p:spPr bwMode="hidden">
              <a:xfrm>
                <a:off x="1555"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DE0EB"/>
              </a:solidFill>
              <a:ln w="9525">
                <a:noFill/>
                <a:round/>
                <a:headEnd/>
                <a:tailEnd/>
              </a:ln>
            </p:spPr>
            <p:txBody>
              <a:bodyPr/>
              <a:lstStyle/>
              <a:p>
                <a:endParaRPr lang="nl-NL"/>
              </a:p>
            </p:txBody>
          </p:sp>
          <p:sp>
            <p:nvSpPr>
              <p:cNvPr id="49782" name="Freeform 6774"/>
              <p:cNvSpPr>
                <a:spLocks/>
              </p:cNvSpPr>
              <p:nvPr userDrawn="1"/>
            </p:nvSpPr>
            <p:spPr bwMode="hidden">
              <a:xfrm>
                <a:off x="1469"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DDE0EB"/>
              </a:solidFill>
              <a:ln w="9525">
                <a:noFill/>
                <a:round/>
                <a:headEnd/>
                <a:tailEnd/>
              </a:ln>
            </p:spPr>
            <p:txBody>
              <a:bodyPr/>
              <a:lstStyle/>
              <a:p>
                <a:endParaRPr lang="nl-NL"/>
              </a:p>
            </p:txBody>
          </p:sp>
          <p:sp>
            <p:nvSpPr>
              <p:cNvPr id="49783" name="Freeform 6775"/>
              <p:cNvSpPr>
                <a:spLocks/>
              </p:cNvSpPr>
              <p:nvPr userDrawn="1"/>
            </p:nvSpPr>
            <p:spPr bwMode="hidden">
              <a:xfrm>
                <a:off x="1383"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84" name="Freeform 6776"/>
              <p:cNvSpPr>
                <a:spLocks/>
              </p:cNvSpPr>
              <p:nvPr userDrawn="1"/>
            </p:nvSpPr>
            <p:spPr bwMode="hidden">
              <a:xfrm>
                <a:off x="1296"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85" name="Freeform 6777"/>
              <p:cNvSpPr>
                <a:spLocks/>
              </p:cNvSpPr>
              <p:nvPr userDrawn="1"/>
            </p:nvSpPr>
            <p:spPr bwMode="hidden">
              <a:xfrm>
                <a:off x="1210"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86" name="Freeform 6778"/>
              <p:cNvSpPr>
                <a:spLocks/>
              </p:cNvSpPr>
              <p:nvPr userDrawn="1"/>
            </p:nvSpPr>
            <p:spPr bwMode="hidden">
              <a:xfrm>
                <a:off x="1124"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87" name="Freeform 6779"/>
              <p:cNvSpPr>
                <a:spLocks/>
              </p:cNvSpPr>
              <p:nvPr userDrawn="1"/>
            </p:nvSpPr>
            <p:spPr bwMode="hidden">
              <a:xfrm>
                <a:off x="1038"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88" name="Freeform 6780"/>
              <p:cNvSpPr>
                <a:spLocks/>
              </p:cNvSpPr>
              <p:nvPr userDrawn="1"/>
            </p:nvSpPr>
            <p:spPr bwMode="hidden">
              <a:xfrm>
                <a:off x="952"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89" name="Freeform 6781"/>
              <p:cNvSpPr>
                <a:spLocks/>
              </p:cNvSpPr>
              <p:nvPr userDrawn="1"/>
            </p:nvSpPr>
            <p:spPr bwMode="hidden">
              <a:xfrm>
                <a:off x="865" y="1447"/>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AAB1CE"/>
              </a:solidFill>
              <a:ln w="9525">
                <a:noFill/>
                <a:round/>
                <a:headEnd/>
                <a:tailEnd/>
              </a:ln>
            </p:spPr>
            <p:txBody>
              <a:bodyPr/>
              <a:lstStyle/>
              <a:p>
                <a:endParaRPr lang="nl-NL"/>
              </a:p>
            </p:txBody>
          </p:sp>
          <p:sp>
            <p:nvSpPr>
              <p:cNvPr id="49790" name="Freeform 6782"/>
              <p:cNvSpPr>
                <a:spLocks/>
              </p:cNvSpPr>
              <p:nvPr userDrawn="1"/>
            </p:nvSpPr>
            <p:spPr bwMode="hidden">
              <a:xfrm>
                <a:off x="779"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91" name="Freeform 6783"/>
              <p:cNvSpPr>
                <a:spLocks/>
              </p:cNvSpPr>
              <p:nvPr userDrawn="1"/>
            </p:nvSpPr>
            <p:spPr bwMode="hidden">
              <a:xfrm>
                <a:off x="693"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92" name="Freeform 6784"/>
              <p:cNvSpPr>
                <a:spLocks/>
              </p:cNvSpPr>
              <p:nvPr userDrawn="1"/>
            </p:nvSpPr>
            <p:spPr bwMode="hidden">
              <a:xfrm>
                <a:off x="607"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93" name="Freeform 6785"/>
              <p:cNvSpPr>
                <a:spLocks/>
              </p:cNvSpPr>
              <p:nvPr userDrawn="1"/>
            </p:nvSpPr>
            <p:spPr bwMode="hidden">
              <a:xfrm>
                <a:off x="521"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94" name="Freeform 6786"/>
              <p:cNvSpPr>
                <a:spLocks/>
              </p:cNvSpPr>
              <p:nvPr userDrawn="1"/>
            </p:nvSpPr>
            <p:spPr bwMode="hidden">
              <a:xfrm>
                <a:off x="435"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95" name="Freeform 6787"/>
              <p:cNvSpPr>
                <a:spLocks/>
              </p:cNvSpPr>
              <p:nvPr userDrawn="1"/>
            </p:nvSpPr>
            <p:spPr bwMode="hidden">
              <a:xfrm>
                <a:off x="348"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96" name="Freeform 6788"/>
              <p:cNvSpPr>
                <a:spLocks/>
              </p:cNvSpPr>
              <p:nvPr userDrawn="1"/>
            </p:nvSpPr>
            <p:spPr bwMode="hidden">
              <a:xfrm>
                <a:off x="262"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97" name="Freeform 6789"/>
              <p:cNvSpPr>
                <a:spLocks/>
              </p:cNvSpPr>
              <p:nvPr userDrawn="1"/>
            </p:nvSpPr>
            <p:spPr bwMode="hidden">
              <a:xfrm>
                <a:off x="176"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98" name="Freeform 6790"/>
              <p:cNvSpPr>
                <a:spLocks/>
              </p:cNvSpPr>
              <p:nvPr userDrawn="1"/>
            </p:nvSpPr>
            <p:spPr bwMode="hidden">
              <a:xfrm>
                <a:off x="90" y="1447"/>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AAB1CE"/>
              </a:solidFill>
              <a:ln w="9525">
                <a:noFill/>
                <a:round/>
                <a:headEnd/>
                <a:tailEnd/>
              </a:ln>
            </p:spPr>
            <p:txBody>
              <a:bodyPr/>
              <a:lstStyle/>
              <a:p>
                <a:endParaRPr lang="nl-NL"/>
              </a:p>
            </p:txBody>
          </p:sp>
          <p:sp>
            <p:nvSpPr>
              <p:cNvPr id="49799" name="Freeform 6791"/>
              <p:cNvSpPr>
                <a:spLocks/>
              </p:cNvSpPr>
              <p:nvPr userDrawn="1"/>
            </p:nvSpPr>
            <p:spPr bwMode="hidden">
              <a:xfrm>
                <a:off x="7" y="1447"/>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AAB1CE"/>
              </a:solidFill>
              <a:ln w="9525">
                <a:noFill/>
                <a:round/>
                <a:headEnd/>
                <a:tailEnd/>
              </a:ln>
            </p:spPr>
            <p:txBody>
              <a:bodyPr/>
              <a:lstStyle/>
              <a:p>
                <a:endParaRPr lang="nl-NL"/>
              </a:p>
            </p:txBody>
          </p:sp>
          <p:sp>
            <p:nvSpPr>
              <p:cNvPr id="49800" name="Freeform 6792"/>
              <p:cNvSpPr>
                <a:spLocks/>
              </p:cNvSpPr>
              <p:nvPr userDrawn="1"/>
            </p:nvSpPr>
            <p:spPr bwMode="hidden">
              <a:xfrm>
                <a:off x="5692"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01" name="Freeform 6793"/>
              <p:cNvSpPr>
                <a:spLocks/>
              </p:cNvSpPr>
              <p:nvPr userDrawn="1"/>
            </p:nvSpPr>
            <p:spPr bwMode="hidden">
              <a:xfrm>
                <a:off x="5605" y="153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CED2E3"/>
              </a:solidFill>
              <a:ln w="9525">
                <a:noFill/>
                <a:round/>
                <a:headEnd/>
                <a:tailEnd/>
              </a:ln>
            </p:spPr>
            <p:txBody>
              <a:bodyPr/>
              <a:lstStyle/>
              <a:p>
                <a:endParaRPr lang="nl-NL"/>
              </a:p>
            </p:txBody>
          </p:sp>
          <p:sp>
            <p:nvSpPr>
              <p:cNvPr id="49802" name="Freeform 6794"/>
              <p:cNvSpPr>
                <a:spLocks/>
              </p:cNvSpPr>
              <p:nvPr userDrawn="1"/>
            </p:nvSpPr>
            <p:spPr bwMode="hidden">
              <a:xfrm>
                <a:off x="5519"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03" name="Freeform 6795"/>
              <p:cNvSpPr>
                <a:spLocks/>
              </p:cNvSpPr>
              <p:nvPr userDrawn="1"/>
            </p:nvSpPr>
            <p:spPr bwMode="hidden">
              <a:xfrm>
                <a:off x="5433"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04" name="Freeform 6796"/>
              <p:cNvSpPr>
                <a:spLocks/>
              </p:cNvSpPr>
              <p:nvPr userDrawn="1"/>
            </p:nvSpPr>
            <p:spPr bwMode="hidden">
              <a:xfrm>
                <a:off x="5347"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05" name="Freeform 6797"/>
              <p:cNvSpPr>
                <a:spLocks/>
              </p:cNvSpPr>
              <p:nvPr userDrawn="1"/>
            </p:nvSpPr>
            <p:spPr bwMode="hidden">
              <a:xfrm>
                <a:off x="5261"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06" name="Freeform 6798"/>
              <p:cNvSpPr>
                <a:spLocks/>
              </p:cNvSpPr>
              <p:nvPr userDrawn="1"/>
            </p:nvSpPr>
            <p:spPr bwMode="hidden">
              <a:xfrm>
                <a:off x="5175"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07" name="Freeform 6799"/>
              <p:cNvSpPr>
                <a:spLocks/>
              </p:cNvSpPr>
              <p:nvPr userDrawn="1"/>
            </p:nvSpPr>
            <p:spPr bwMode="hidden">
              <a:xfrm>
                <a:off x="5088"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08" name="Freeform 6800"/>
              <p:cNvSpPr>
                <a:spLocks/>
              </p:cNvSpPr>
              <p:nvPr userDrawn="1"/>
            </p:nvSpPr>
            <p:spPr bwMode="hidden">
              <a:xfrm>
                <a:off x="5002"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09" name="Freeform 6801"/>
              <p:cNvSpPr>
                <a:spLocks/>
              </p:cNvSpPr>
              <p:nvPr userDrawn="1"/>
            </p:nvSpPr>
            <p:spPr bwMode="hidden">
              <a:xfrm>
                <a:off x="4916"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10" name="Freeform 6802"/>
              <p:cNvSpPr>
                <a:spLocks/>
              </p:cNvSpPr>
              <p:nvPr userDrawn="1"/>
            </p:nvSpPr>
            <p:spPr bwMode="hidden">
              <a:xfrm>
                <a:off x="4830"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11" name="Freeform 6803"/>
              <p:cNvSpPr>
                <a:spLocks/>
              </p:cNvSpPr>
              <p:nvPr userDrawn="1"/>
            </p:nvSpPr>
            <p:spPr bwMode="hidden">
              <a:xfrm>
                <a:off x="4744"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12" name="Freeform 6804"/>
              <p:cNvSpPr>
                <a:spLocks/>
              </p:cNvSpPr>
              <p:nvPr userDrawn="1"/>
            </p:nvSpPr>
            <p:spPr bwMode="hidden">
              <a:xfrm>
                <a:off x="4657" y="153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CED2E3"/>
              </a:solidFill>
              <a:ln w="9525">
                <a:noFill/>
                <a:round/>
                <a:headEnd/>
                <a:tailEnd/>
              </a:ln>
            </p:spPr>
            <p:txBody>
              <a:bodyPr/>
              <a:lstStyle/>
              <a:p>
                <a:endParaRPr lang="nl-NL"/>
              </a:p>
            </p:txBody>
          </p:sp>
          <p:sp>
            <p:nvSpPr>
              <p:cNvPr id="49813" name="Freeform 6805"/>
              <p:cNvSpPr>
                <a:spLocks/>
              </p:cNvSpPr>
              <p:nvPr userDrawn="1"/>
            </p:nvSpPr>
            <p:spPr bwMode="hidden">
              <a:xfrm>
                <a:off x="4571"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14" name="Freeform 6806"/>
              <p:cNvSpPr>
                <a:spLocks/>
              </p:cNvSpPr>
              <p:nvPr userDrawn="1"/>
            </p:nvSpPr>
            <p:spPr bwMode="hidden">
              <a:xfrm>
                <a:off x="4485"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15" name="Freeform 6807"/>
              <p:cNvSpPr>
                <a:spLocks/>
              </p:cNvSpPr>
              <p:nvPr userDrawn="1"/>
            </p:nvSpPr>
            <p:spPr bwMode="hidden">
              <a:xfrm>
                <a:off x="4399"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16" name="Freeform 6808"/>
              <p:cNvSpPr>
                <a:spLocks/>
              </p:cNvSpPr>
              <p:nvPr userDrawn="1"/>
            </p:nvSpPr>
            <p:spPr bwMode="hidden">
              <a:xfrm>
                <a:off x="4313"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17" name="Freeform 6809"/>
              <p:cNvSpPr>
                <a:spLocks/>
              </p:cNvSpPr>
              <p:nvPr userDrawn="1"/>
            </p:nvSpPr>
            <p:spPr bwMode="hidden">
              <a:xfrm>
                <a:off x="4227"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18" name="Freeform 6810"/>
              <p:cNvSpPr>
                <a:spLocks/>
              </p:cNvSpPr>
              <p:nvPr userDrawn="1"/>
            </p:nvSpPr>
            <p:spPr bwMode="hidden">
              <a:xfrm>
                <a:off x="4140"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19" name="Freeform 6811"/>
              <p:cNvSpPr>
                <a:spLocks/>
              </p:cNvSpPr>
              <p:nvPr userDrawn="1"/>
            </p:nvSpPr>
            <p:spPr bwMode="hidden">
              <a:xfrm>
                <a:off x="4054"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20" name="Freeform 6812"/>
              <p:cNvSpPr>
                <a:spLocks/>
              </p:cNvSpPr>
              <p:nvPr userDrawn="1"/>
            </p:nvSpPr>
            <p:spPr bwMode="hidden">
              <a:xfrm>
                <a:off x="3968"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21" name="Freeform 6813"/>
              <p:cNvSpPr>
                <a:spLocks/>
              </p:cNvSpPr>
              <p:nvPr userDrawn="1"/>
            </p:nvSpPr>
            <p:spPr bwMode="hidden">
              <a:xfrm>
                <a:off x="3882"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22" name="Freeform 6814"/>
              <p:cNvSpPr>
                <a:spLocks/>
              </p:cNvSpPr>
              <p:nvPr userDrawn="1"/>
            </p:nvSpPr>
            <p:spPr bwMode="hidden">
              <a:xfrm>
                <a:off x="3796"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23" name="Freeform 6815"/>
              <p:cNvSpPr>
                <a:spLocks/>
              </p:cNvSpPr>
              <p:nvPr userDrawn="1"/>
            </p:nvSpPr>
            <p:spPr bwMode="hidden">
              <a:xfrm>
                <a:off x="3709" y="153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CED2E3"/>
              </a:solidFill>
              <a:ln w="9525">
                <a:noFill/>
                <a:round/>
                <a:headEnd/>
                <a:tailEnd/>
              </a:ln>
            </p:spPr>
            <p:txBody>
              <a:bodyPr/>
              <a:lstStyle/>
              <a:p>
                <a:endParaRPr lang="nl-NL"/>
              </a:p>
            </p:txBody>
          </p:sp>
          <p:sp>
            <p:nvSpPr>
              <p:cNvPr id="49824" name="Freeform 6816"/>
              <p:cNvSpPr>
                <a:spLocks/>
              </p:cNvSpPr>
              <p:nvPr userDrawn="1"/>
            </p:nvSpPr>
            <p:spPr bwMode="hidden">
              <a:xfrm>
                <a:off x="3623"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25" name="Freeform 6817"/>
              <p:cNvSpPr>
                <a:spLocks/>
              </p:cNvSpPr>
              <p:nvPr userDrawn="1"/>
            </p:nvSpPr>
            <p:spPr bwMode="hidden">
              <a:xfrm>
                <a:off x="3537"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26" name="Freeform 6818"/>
              <p:cNvSpPr>
                <a:spLocks/>
              </p:cNvSpPr>
              <p:nvPr userDrawn="1"/>
            </p:nvSpPr>
            <p:spPr bwMode="hidden">
              <a:xfrm>
                <a:off x="3451"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27" name="Freeform 6819"/>
              <p:cNvSpPr>
                <a:spLocks/>
              </p:cNvSpPr>
              <p:nvPr userDrawn="1"/>
            </p:nvSpPr>
            <p:spPr bwMode="hidden">
              <a:xfrm>
                <a:off x="3365"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28" name="Freeform 6820"/>
              <p:cNvSpPr>
                <a:spLocks/>
              </p:cNvSpPr>
              <p:nvPr userDrawn="1"/>
            </p:nvSpPr>
            <p:spPr bwMode="hidden">
              <a:xfrm>
                <a:off x="3279"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29" name="Freeform 6821"/>
              <p:cNvSpPr>
                <a:spLocks/>
              </p:cNvSpPr>
              <p:nvPr userDrawn="1"/>
            </p:nvSpPr>
            <p:spPr bwMode="hidden">
              <a:xfrm>
                <a:off x="3192"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30" name="Freeform 6822"/>
              <p:cNvSpPr>
                <a:spLocks/>
              </p:cNvSpPr>
              <p:nvPr userDrawn="1"/>
            </p:nvSpPr>
            <p:spPr bwMode="hidden">
              <a:xfrm>
                <a:off x="3106"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31" name="Freeform 6823"/>
              <p:cNvSpPr>
                <a:spLocks/>
              </p:cNvSpPr>
              <p:nvPr userDrawn="1"/>
            </p:nvSpPr>
            <p:spPr bwMode="hidden">
              <a:xfrm>
                <a:off x="3020"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32" name="Freeform 6824"/>
              <p:cNvSpPr>
                <a:spLocks/>
              </p:cNvSpPr>
              <p:nvPr userDrawn="1"/>
            </p:nvSpPr>
            <p:spPr bwMode="hidden">
              <a:xfrm>
                <a:off x="2934"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33" name="Freeform 6825"/>
              <p:cNvSpPr>
                <a:spLocks/>
              </p:cNvSpPr>
              <p:nvPr userDrawn="1"/>
            </p:nvSpPr>
            <p:spPr bwMode="hidden">
              <a:xfrm>
                <a:off x="2848"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34" name="Freeform 6826"/>
              <p:cNvSpPr>
                <a:spLocks/>
              </p:cNvSpPr>
              <p:nvPr userDrawn="1"/>
            </p:nvSpPr>
            <p:spPr bwMode="hidden">
              <a:xfrm>
                <a:off x="2761" y="153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CED2E3"/>
              </a:solidFill>
              <a:ln w="9525">
                <a:noFill/>
                <a:round/>
                <a:headEnd/>
                <a:tailEnd/>
              </a:ln>
            </p:spPr>
            <p:txBody>
              <a:bodyPr/>
              <a:lstStyle/>
              <a:p>
                <a:endParaRPr lang="nl-NL"/>
              </a:p>
            </p:txBody>
          </p:sp>
          <p:sp>
            <p:nvSpPr>
              <p:cNvPr id="49835" name="Freeform 6827"/>
              <p:cNvSpPr>
                <a:spLocks/>
              </p:cNvSpPr>
              <p:nvPr userDrawn="1"/>
            </p:nvSpPr>
            <p:spPr bwMode="hidden">
              <a:xfrm>
                <a:off x="2675"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36" name="Freeform 6828"/>
              <p:cNvSpPr>
                <a:spLocks/>
              </p:cNvSpPr>
              <p:nvPr userDrawn="1"/>
            </p:nvSpPr>
            <p:spPr bwMode="hidden">
              <a:xfrm>
                <a:off x="2589"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37" name="Freeform 6829"/>
              <p:cNvSpPr>
                <a:spLocks/>
              </p:cNvSpPr>
              <p:nvPr userDrawn="1"/>
            </p:nvSpPr>
            <p:spPr bwMode="hidden">
              <a:xfrm>
                <a:off x="2503"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38" name="Freeform 6830"/>
              <p:cNvSpPr>
                <a:spLocks/>
              </p:cNvSpPr>
              <p:nvPr userDrawn="1"/>
            </p:nvSpPr>
            <p:spPr bwMode="hidden">
              <a:xfrm>
                <a:off x="2417"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39" name="Freeform 6831"/>
              <p:cNvSpPr>
                <a:spLocks/>
              </p:cNvSpPr>
              <p:nvPr userDrawn="1"/>
            </p:nvSpPr>
            <p:spPr bwMode="hidden">
              <a:xfrm>
                <a:off x="2331"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40" name="Freeform 6832"/>
              <p:cNvSpPr>
                <a:spLocks/>
              </p:cNvSpPr>
              <p:nvPr userDrawn="1"/>
            </p:nvSpPr>
            <p:spPr bwMode="hidden">
              <a:xfrm>
                <a:off x="2244"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41" name="Freeform 6833"/>
              <p:cNvSpPr>
                <a:spLocks/>
              </p:cNvSpPr>
              <p:nvPr userDrawn="1"/>
            </p:nvSpPr>
            <p:spPr bwMode="hidden">
              <a:xfrm>
                <a:off x="2158"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42" name="Freeform 6834"/>
              <p:cNvSpPr>
                <a:spLocks/>
              </p:cNvSpPr>
              <p:nvPr userDrawn="1"/>
            </p:nvSpPr>
            <p:spPr bwMode="hidden">
              <a:xfrm>
                <a:off x="2072"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43" name="Freeform 6835"/>
              <p:cNvSpPr>
                <a:spLocks/>
              </p:cNvSpPr>
              <p:nvPr userDrawn="1"/>
            </p:nvSpPr>
            <p:spPr bwMode="hidden">
              <a:xfrm>
                <a:off x="1986"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44" name="Freeform 6836"/>
              <p:cNvSpPr>
                <a:spLocks/>
              </p:cNvSpPr>
              <p:nvPr userDrawn="1"/>
            </p:nvSpPr>
            <p:spPr bwMode="hidden">
              <a:xfrm>
                <a:off x="1900"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45" name="Freeform 6837"/>
              <p:cNvSpPr>
                <a:spLocks/>
              </p:cNvSpPr>
              <p:nvPr userDrawn="1"/>
            </p:nvSpPr>
            <p:spPr bwMode="hidden">
              <a:xfrm>
                <a:off x="1813" y="153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CED2E3"/>
              </a:solidFill>
              <a:ln w="9525">
                <a:noFill/>
                <a:round/>
                <a:headEnd/>
                <a:tailEnd/>
              </a:ln>
            </p:spPr>
            <p:txBody>
              <a:bodyPr/>
              <a:lstStyle/>
              <a:p>
                <a:endParaRPr lang="nl-NL"/>
              </a:p>
            </p:txBody>
          </p:sp>
          <p:sp>
            <p:nvSpPr>
              <p:cNvPr id="49846" name="Freeform 6838"/>
              <p:cNvSpPr>
                <a:spLocks/>
              </p:cNvSpPr>
              <p:nvPr userDrawn="1"/>
            </p:nvSpPr>
            <p:spPr bwMode="hidden">
              <a:xfrm>
                <a:off x="1727"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47" name="Freeform 6839"/>
              <p:cNvSpPr>
                <a:spLocks/>
              </p:cNvSpPr>
              <p:nvPr userDrawn="1"/>
            </p:nvSpPr>
            <p:spPr bwMode="hidden">
              <a:xfrm>
                <a:off x="1641"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48" name="Freeform 6840"/>
              <p:cNvSpPr>
                <a:spLocks/>
              </p:cNvSpPr>
              <p:nvPr userDrawn="1"/>
            </p:nvSpPr>
            <p:spPr bwMode="hidden">
              <a:xfrm>
                <a:off x="1555"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49" name="Freeform 6841"/>
              <p:cNvSpPr>
                <a:spLocks/>
              </p:cNvSpPr>
              <p:nvPr userDrawn="1"/>
            </p:nvSpPr>
            <p:spPr bwMode="hidden">
              <a:xfrm>
                <a:off x="1469"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50" name="Freeform 6842"/>
              <p:cNvSpPr>
                <a:spLocks/>
              </p:cNvSpPr>
              <p:nvPr userDrawn="1"/>
            </p:nvSpPr>
            <p:spPr bwMode="hidden">
              <a:xfrm>
                <a:off x="1383"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51" name="Freeform 6843"/>
              <p:cNvSpPr>
                <a:spLocks/>
              </p:cNvSpPr>
              <p:nvPr userDrawn="1"/>
            </p:nvSpPr>
            <p:spPr bwMode="hidden">
              <a:xfrm>
                <a:off x="1296"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52" name="Freeform 6844"/>
              <p:cNvSpPr>
                <a:spLocks/>
              </p:cNvSpPr>
              <p:nvPr userDrawn="1"/>
            </p:nvSpPr>
            <p:spPr bwMode="hidden">
              <a:xfrm>
                <a:off x="1210"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53" name="Freeform 6845"/>
              <p:cNvSpPr>
                <a:spLocks/>
              </p:cNvSpPr>
              <p:nvPr userDrawn="1"/>
            </p:nvSpPr>
            <p:spPr bwMode="hidden">
              <a:xfrm>
                <a:off x="1124"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54" name="Freeform 6846"/>
              <p:cNvSpPr>
                <a:spLocks/>
              </p:cNvSpPr>
              <p:nvPr userDrawn="1"/>
            </p:nvSpPr>
            <p:spPr bwMode="hidden">
              <a:xfrm>
                <a:off x="1038"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55" name="Freeform 6847"/>
              <p:cNvSpPr>
                <a:spLocks/>
              </p:cNvSpPr>
              <p:nvPr userDrawn="1"/>
            </p:nvSpPr>
            <p:spPr bwMode="hidden">
              <a:xfrm>
                <a:off x="952"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56" name="Freeform 6848"/>
              <p:cNvSpPr>
                <a:spLocks/>
              </p:cNvSpPr>
              <p:nvPr userDrawn="1"/>
            </p:nvSpPr>
            <p:spPr bwMode="hidden">
              <a:xfrm>
                <a:off x="865" y="1533"/>
                <a:ext cx="44" cy="43"/>
              </a:xfrm>
              <a:custGeom>
                <a:avLst/>
                <a:gdLst/>
                <a:ahLst/>
                <a:cxnLst>
                  <a:cxn ang="0">
                    <a:pos x="0" y="43"/>
                  </a:cxn>
                  <a:cxn ang="0">
                    <a:pos x="0" y="0"/>
                  </a:cxn>
                  <a:cxn ang="0">
                    <a:pos x="44" y="0"/>
                  </a:cxn>
                  <a:cxn ang="0">
                    <a:pos x="44" y="43"/>
                  </a:cxn>
                  <a:cxn ang="0">
                    <a:pos x="0" y="43"/>
                  </a:cxn>
                  <a:cxn ang="0">
                    <a:pos x="0" y="43"/>
                  </a:cxn>
                </a:cxnLst>
                <a:rect l="0" t="0" r="r" b="b"/>
                <a:pathLst>
                  <a:path w="44" h="43">
                    <a:moveTo>
                      <a:pt x="0" y="43"/>
                    </a:moveTo>
                    <a:lnTo>
                      <a:pt x="0" y="0"/>
                    </a:lnTo>
                    <a:lnTo>
                      <a:pt x="44" y="0"/>
                    </a:lnTo>
                    <a:lnTo>
                      <a:pt x="44" y="43"/>
                    </a:lnTo>
                    <a:lnTo>
                      <a:pt x="0" y="43"/>
                    </a:lnTo>
                    <a:lnTo>
                      <a:pt x="0" y="43"/>
                    </a:lnTo>
                    <a:close/>
                  </a:path>
                </a:pathLst>
              </a:custGeom>
              <a:solidFill>
                <a:srgbClr val="CED2E3"/>
              </a:solidFill>
              <a:ln w="9525">
                <a:noFill/>
                <a:round/>
                <a:headEnd/>
                <a:tailEnd/>
              </a:ln>
            </p:spPr>
            <p:txBody>
              <a:bodyPr/>
              <a:lstStyle/>
              <a:p>
                <a:endParaRPr lang="nl-NL"/>
              </a:p>
            </p:txBody>
          </p:sp>
          <p:sp>
            <p:nvSpPr>
              <p:cNvPr id="49857" name="Freeform 6849"/>
              <p:cNvSpPr>
                <a:spLocks/>
              </p:cNvSpPr>
              <p:nvPr userDrawn="1"/>
            </p:nvSpPr>
            <p:spPr bwMode="hidden">
              <a:xfrm>
                <a:off x="779"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58" name="Freeform 6850"/>
              <p:cNvSpPr>
                <a:spLocks/>
              </p:cNvSpPr>
              <p:nvPr userDrawn="1"/>
            </p:nvSpPr>
            <p:spPr bwMode="hidden">
              <a:xfrm>
                <a:off x="693"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59" name="Freeform 6851"/>
              <p:cNvSpPr>
                <a:spLocks/>
              </p:cNvSpPr>
              <p:nvPr userDrawn="1"/>
            </p:nvSpPr>
            <p:spPr bwMode="hidden">
              <a:xfrm>
                <a:off x="607"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60" name="Freeform 6852"/>
              <p:cNvSpPr>
                <a:spLocks/>
              </p:cNvSpPr>
              <p:nvPr userDrawn="1"/>
            </p:nvSpPr>
            <p:spPr bwMode="hidden">
              <a:xfrm>
                <a:off x="521"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61" name="Freeform 6853"/>
              <p:cNvSpPr>
                <a:spLocks/>
              </p:cNvSpPr>
              <p:nvPr userDrawn="1"/>
            </p:nvSpPr>
            <p:spPr bwMode="hidden">
              <a:xfrm>
                <a:off x="435"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62" name="Freeform 6854"/>
              <p:cNvSpPr>
                <a:spLocks/>
              </p:cNvSpPr>
              <p:nvPr userDrawn="1"/>
            </p:nvSpPr>
            <p:spPr bwMode="hidden">
              <a:xfrm>
                <a:off x="348"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63" name="Freeform 6855"/>
              <p:cNvSpPr>
                <a:spLocks/>
              </p:cNvSpPr>
              <p:nvPr userDrawn="1"/>
            </p:nvSpPr>
            <p:spPr bwMode="hidden">
              <a:xfrm>
                <a:off x="262"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64" name="Freeform 6856"/>
              <p:cNvSpPr>
                <a:spLocks/>
              </p:cNvSpPr>
              <p:nvPr userDrawn="1"/>
            </p:nvSpPr>
            <p:spPr bwMode="hidden">
              <a:xfrm>
                <a:off x="176"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65" name="Freeform 6857"/>
              <p:cNvSpPr>
                <a:spLocks/>
              </p:cNvSpPr>
              <p:nvPr userDrawn="1"/>
            </p:nvSpPr>
            <p:spPr bwMode="hidden">
              <a:xfrm>
                <a:off x="90" y="1533"/>
                <a:ext cx="43" cy="43"/>
              </a:xfrm>
              <a:custGeom>
                <a:avLst/>
                <a:gdLst/>
                <a:ahLst/>
                <a:cxnLst>
                  <a:cxn ang="0">
                    <a:pos x="0" y="43"/>
                  </a:cxn>
                  <a:cxn ang="0">
                    <a:pos x="0" y="0"/>
                  </a:cxn>
                  <a:cxn ang="0">
                    <a:pos x="43" y="0"/>
                  </a:cxn>
                  <a:cxn ang="0">
                    <a:pos x="43" y="43"/>
                  </a:cxn>
                  <a:cxn ang="0">
                    <a:pos x="0" y="43"/>
                  </a:cxn>
                  <a:cxn ang="0">
                    <a:pos x="0" y="43"/>
                  </a:cxn>
                </a:cxnLst>
                <a:rect l="0" t="0" r="r" b="b"/>
                <a:pathLst>
                  <a:path w="43" h="43">
                    <a:moveTo>
                      <a:pt x="0" y="43"/>
                    </a:moveTo>
                    <a:lnTo>
                      <a:pt x="0" y="0"/>
                    </a:lnTo>
                    <a:lnTo>
                      <a:pt x="43" y="0"/>
                    </a:lnTo>
                    <a:lnTo>
                      <a:pt x="43" y="43"/>
                    </a:lnTo>
                    <a:lnTo>
                      <a:pt x="0" y="43"/>
                    </a:lnTo>
                    <a:lnTo>
                      <a:pt x="0" y="43"/>
                    </a:lnTo>
                    <a:close/>
                  </a:path>
                </a:pathLst>
              </a:custGeom>
              <a:solidFill>
                <a:srgbClr val="CED2E3"/>
              </a:solidFill>
              <a:ln w="9525">
                <a:noFill/>
                <a:round/>
                <a:headEnd/>
                <a:tailEnd/>
              </a:ln>
            </p:spPr>
            <p:txBody>
              <a:bodyPr/>
              <a:lstStyle/>
              <a:p>
                <a:endParaRPr lang="nl-NL"/>
              </a:p>
            </p:txBody>
          </p:sp>
          <p:sp>
            <p:nvSpPr>
              <p:cNvPr id="49866" name="Freeform 6858"/>
              <p:cNvSpPr>
                <a:spLocks/>
              </p:cNvSpPr>
              <p:nvPr userDrawn="1"/>
            </p:nvSpPr>
            <p:spPr bwMode="hidden">
              <a:xfrm>
                <a:off x="7" y="1533"/>
                <a:ext cx="40" cy="43"/>
              </a:xfrm>
              <a:custGeom>
                <a:avLst/>
                <a:gdLst/>
                <a:ahLst/>
                <a:cxnLst>
                  <a:cxn ang="0">
                    <a:pos x="0" y="43"/>
                  </a:cxn>
                  <a:cxn ang="0">
                    <a:pos x="0" y="0"/>
                  </a:cxn>
                  <a:cxn ang="0">
                    <a:pos x="40" y="0"/>
                  </a:cxn>
                  <a:cxn ang="0">
                    <a:pos x="40" y="43"/>
                  </a:cxn>
                  <a:cxn ang="0">
                    <a:pos x="0" y="43"/>
                  </a:cxn>
                  <a:cxn ang="0">
                    <a:pos x="0" y="43"/>
                  </a:cxn>
                </a:cxnLst>
                <a:rect l="0" t="0" r="r" b="b"/>
                <a:pathLst>
                  <a:path w="40" h="43">
                    <a:moveTo>
                      <a:pt x="0" y="43"/>
                    </a:moveTo>
                    <a:lnTo>
                      <a:pt x="0" y="0"/>
                    </a:lnTo>
                    <a:lnTo>
                      <a:pt x="40" y="0"/>
                    </a:lnTo>
                    <a:lnTo>
                      <a:pt x="40" y="43"/>
                    </a:lnTo>
                    <a:lnTo>
                      <a:pt x="0" y="43"/>
                    </a:lnTo>
                    <a:lnTo>
                      <a:pt x="0" y="43"/>
                    </a:lnTo>
                    <a:close/>
                  </a:path>
                </a:pathLst>
              </a:custGeom>
              <a:solidFill>
                <a:srgbClr val="CED2E3"/>
              </a:solidFill>
              <a:ln w="9525">
                <a:noFill/>
                <a:round/>
                <a:headEnd/>
                <a:tailEnd/>
              </a:ln>
            </p:spPr>
            <p:txBody>
              <a:bodyPr/>
              <a:lstStyle/>
              <a:p>
                <a:endParaRPr lang="nl-NL"/>
              </a:p>
            </p:txBody>
          </p:sp>
        </p:grpSp>
      </p:grpSp>
      <p:sp>
        <p:nvSpPr>
          <p:cNvPr id="27663" name="Rectangle 15"/>
          <p:cNvSpPr>
            <a:spLocks noGrp="1" noChangeArrowheads="1"/>
          </p:cNvSpPr>
          <p:nvPr>
            <p:ph type="ctrTitle"/>
          </p:nvPr>
        </p:nvSpPr>
        <p:spPr>
          <a:xfrm>
            <a:off x="685800" y="2438400"/>
            <a:ext cx="7772400" cy="1143000"/>
          </a:xfrm>
        </p:spPr>
        <p:txBody>
          <a:bodyPr anchor="ctr"/>
          <a:lstStyle>
            <a:lvl1pPr algn="ctr">
              <a:defRPr/>
            </a:lvl1pPr>
          </a:lstStyle>
          <a:p>
            <a:r>
              <a:rPr lang="nl-NL" smtClean="0"/>
              <a:t>Klik om de stijl te bewerken</a:t>
            </a:r>
            <a:endParaRPr lang="nl-NL"/>
          </a:p>
        </p:txBody>
      </p:sp>
      <p:sp>
        <p:nvSpPr>
          <p:cNvPr id="27661" name="Rectangle 13"/>
          <p:cNvSpPr>
            <a:spLocks noGrp="1" noChangeArrowheads="1"/>
          </p:cNvSpPr>
          <p:nvPr>
            <p:ph type="subTitle" idx="1"/>
          </p:nvPr>
        </p:nvSpPr>
        <p:spPr>
          <a:xfrm>
            <a:off x="1371600" y="3886200"/>
            <a:ext cx="6400800" cy="1600200"/>
          </a:xfrm>
        </p:spPr>
        <p:txBody>
          <a:bodyPr/>
          <a:lstStyle>
            <a:lvl1pPr marL="0" indent="0" algn="ctr">
              <a:buFont typeface="Wingdings" pitchFamily="2" charset="2"/>
              <a:buNone/>
              <a:defRPr/>
            </a:lvl1pPr>
          </a:lstStyle>
          <a:p>
            <a:r>
              <a:rPr lang="nl-NL" smtClean="0"/>
              <a:t>Klik om het opmaakprofiel van de modelondertitel te bewerken</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en-US"/>
              <a:t>16-10-2001</a:t>
            </a:r>
          </a:p>
        </p:txBody>
      </p:sp>
      <p:sp>
        <p:nvSpPr>
          <p:cNvPr id="5" name="Tijdelijke aanduiding voor dianummer 4"/>
          <p:cNvSpPr>
            <a:spLocks noGrp="1"/>
          </p:cNvSpPr>
          <p:nvPr>
            <p:ph type="sldNum" sz="quarter" idx="11"/>
          </p:nvPr>
        </p:nvSpPr>
        <p:spPr/>
        <p:txBody>
          <a:bodyPr/>
          <a:lstStyle>
            <a:lvl1pPr>
              <a:defRPr/>
            </a:lvl1pPr>
          </a:lstStyle>
          <a:p>
            <a:fld id="{C7EC2641-E78C-48F0-92DC-D5926434E568}"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43700" y="609600"/>
            <a:ext cx="2095500" cy="54102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609600"/>
            <a:ext cx="6134100" cy="54102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en-US"/>
              <a:t>16-10-2001</a:t>
            </a:r>
          </a:p>
        </p:txBody>
      </p:sp>
      <p:sp>
        <p:nvSpPr>
          <p:cNvPr id="5" name="Tijdelijke aanduiding voor dianummer 4"/>
          <p:cNvSpPr>
            <a:spLocks noGrp="1"/>
          </p:cNvSpPr>
          <p:nvPr>
            <p:ph type="sldNum" sz="quarter" idx="11"/>
          </p:nvPr>
        </p:nvSpPr>
        <p:spPr/>
        <p:txBody>
          <a:bodyPr/>
          <a:lstStyle>
            <a:lvl1pPr>
              <a:defRPr/>
            </a:lvl1pPr>
          </a:lstStyle>
          <a:p>
            <a:fld id="{9A685C53-ECE1-4F6B-A01E-8FA9B7CA31F4}"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en-US"/>
              <a:t>16-10-2001</a:t>
            </a:r>
          </a:p>
        </p:txBody>
      </p:sp>
      <p:sp>
        <p:nvSpPr>
          <p:cNvPr id="5" name="Tijdelijke aanduiding voor dianummer 4"/>
          <p:cNvSpPr>
            <a:spLocks noGrp="1"/>
          </p:cNvSpPr>
          <p:nvPr>
            <p:ph type="sldNum" sz="quarter" idx="11"/>
          </p:nvPr>
        </p:nvSpPr>
        <p:spPr/>
        <p:txBody>
          <a:bodyPr/>
          <a:lstStyle>
            <a:lvl1pPr>
              <a:defRPr/>
            </a:lvl1pPr>
          </a:lstStyle>
          <a:p>
            <a:fld id="{11D1042D-0555-40DE-B77A-7EEA95898DB5}"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r>
              <a:rPr lang="en-US"/>
              <a:t>16-10-2001</a:t>
            </a:r>
          </a:p>
        </p:txBody>
      </p:sp>
      <p:sp>
        <p:nvSpPr>
          <p:cNvPr id="5" name="Tijdelijke aanduiding voor dianummer 4"/>
          <p:cNvSpPr>
            <a:spLocks noGrp="1"/>
          </p:cNvSpPr>
          <p:nvPr>
            <p:ph type="sldNum" sz="quarter" idx="11"/>
          </p:nvPr>
        </p:nvSpPr>
        <p:spPr/>
        <p:txBody>
          <a:bodyPr/>
          <a:lstStyle>
            <a:lvl1pPr>
              <a:defRPr/>
            </a:lvl1pPr>
          </a:lstStyle>
          <a:p>
            <a:fld id="{6C28E3FD-F977-4E5C-984E-E3B48E323044}"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828800"/>
            <a:ext cx="411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24400" y="1828800"/>
            <a:ext cx="4114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r>
              <a:rPr lang="en-US"/>
              <a:t>16-10-2001</a:t>
            </a:r>
          </a:p>
        </p:txBody>
      </p:sp>
      <p:sp>
        <p:nvSpPr>
          <p:cNvPr id="6" name="Tijdelijke aanduiding voor dianummer 5"/>
          <p:cNvSpPr>
            <a:spLocks noGrp="1"/>
          </p:cNvSpPr>
          <p:nvPr>
            <p:ph type="sldNum" sz="quarter" idx="11"/>
          </p:nvPr>
        </p:nvSpPr>
        <p:spPr/>
        <p:txBody>
          <a:bodyPr/>
          <a:lstStyle>
            <a:lvl1pPr>
              <a:defRPr/>
            </a:lvl1pPr>
          </a:lstStyle>
          <a:p>
            <a:fld id="{A3C78BFC-2470-423A-9425-EBD676585BC5}"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r>
              <a:rPr lang="en-US"/>
              <a:t>16-10-2001</a:t>
            </a:r>
          </a:p>
        </p:txBody>
      </p:sp>
      <p:sp>
        <p:nvSpPr>
          <p:cNvPr id="8" name="Tijdelijke aanduiding voor dianummer 7"/>
          <p:cNvSpPr>
            <a:spLocks noGrp="1"/>
          </p:cNvSpPr>
          <p:nvPr>
            <p:ph type="sldNum" sz="quarter" idx="11"/>
          </p:nvPr>
        </p:nvSpPr>
        <p:spPr/>
        <p:txBody>
          <a:bodyPr/>
          <a:lstStyle>
            <a:lvl1pPr>
              <a:defRPr/>
            </a:lvl1pPr>
          </a:lstStyle>
          <a:p>
            <a:fld id="{3D0FAAC1-1569-45D2-83E1-2D0A6858031D}"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r>
              <a:rPr lang="en-US"/>
              <a:t>16-10-2001</a:t>
            </a:r>
          </a:p>
        </p:txBody>
      </p:sp>
      <p:sp>
        <p:nvSpPr>
          <p:cNvPr id="4" name="Tijdelijke aanduiding voor dianummer 3"/>
          <p:cNvSpPr>
            <a:spLocks noGrp="1"/>
          </p:cNvSpPr>
          <p:nvPr>
            <p:ph type="sldNum" sz="quarter" idx="11"/>
          </p:nvPr>
        </p:nvSpPr>
        <p:spPr/>
        <p:txBody>
          <a:bodyPr/>
          <a:lstStyle>
            <a:lvl1pPr>
              <a:defRPr/>
            </a:lvl1pPr>
          </a:lstStyle>
          <a:p>
            <a:fld id="{552B26AC-30E7-4B82-ACB3-4DB065C32E27}"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r>
              <a:rPr lang="en-US"/>
              <a:t>16-10-2001</a:t>
            </a:r>
          </a:p>
        </p:txBody>
      </p:sp>
      <p:sp>
        <p:nvSpPr>
          <p:cNvPr id="3" name="Tijdelijke aanduiding voor dianummer 2"/>
          <p:cNvSpPr>
            <a:spLocks noGrp="1"/>
          </p:cNvSpPr>
          <p:nvPr>
            <p:ph type="sldNum" sz="quarter" idx="11"/>
          </p:nvPr>
        </p:nvSpPr>
        <p:spPr/>
        <p:txBody>
          <a:bodyPr/>
          <a:lstStyle>
            <a:lvl1pPr>
              <a:defRPr/>
            </a:lvl1pPr>
          </a:lstStyle>
          <a:p>
            <a:fld id="{07C5295B-9E07-41C5-995F-96FC9317B631}"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r>
              <a:rPr lang="en-US"/>
              <a:t>16-10-2001</a:t>
            </a:r>
          </a:p>
        </p:txBody>
      </p:sp>
      <p:sp>
        <p:nvSpPr>
          <p:cNvPr id="6" name="Tijdelijke aanduiding voor dianummer 5"/>
          <p:cNvSpPr>
            <a:spLocks noGrp="1"/>
          </p:cNvSpPr>
          <p:nvPr>
            <p:ph type="sldNum" sz="quarter" idx="11"/>
          </p:nvPr>
        </p:nvSpPr>
        <p:spPr/>
        <p:txBody>
          <a:bodyPr/>
          <a:lstStyle>
            <a:lvl1pPr>
              <a:defRPr/>
            </a:lvl1pPr>
          </a:lstStyle>
          <a:p>
            <a:fld id="{3C4A7678-D22C-496D-9621-8BF5C259C3CD}"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r>
              <a:rPr lang="en-US"/>
              <a:t>16-10-2001</a:t>
            </a:r>
          </a:p>
        </p:txBody>
      </p:sp>
      <p:sp>
        <p:nvSpPr>
          <p:cNvPr id="6" name="Tijdelijke aanduiding voor dianummer 5"/>
          <p:cNvSpPr>
            <a:spLocks noGrp="1"/>
          </p:cNvSpPr>
          <p:nvPr>
            <p:ph type="sldNum" sz="quarter" idx="11"/>
          </p:nvPr>
        </p:nvSpPr>
        <p:spPr/>
        <p:txBody>
          <a:bodyPr/>
          <a:lstStyle>
            <a:lvl1pPr>
              <a:defRPr/>
            </a:lvl1pPr>
          </a:lstStyle>
          <a:p>
            <a:fld id="{BDD32D72-7B93-4ECD-93A1-DDF8D8F25F36}"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390" name="Group 3286"/>
          <p:cNvGrpSpPr>
            <a:grpSpLocks/>
          </p:cNvGrpSpPr>
          <p:nvPr/>
        </p:nvGrpSpPr>
        <p:grpSpPr bwMode="auto">
          <a:xfrm>
            <a:off x="0" y="0"/>
            <a:ext cx="9144000" cy="6858000"/>
            <a:chOff x="0" y="0"/>
            <a:chExt cx="5760" cy="4320"/>
          </a:xfrm>
        </p:grpSpPr>
        <p:sp>
          <p:nvSpPr>
            <p:cNvPr id="50391" name="Rectangle 3287"/>
            <p:cNvSpPr>
              <a:spLocks noChangeArrowheads="1"/>
            </p:cNvSpPr>
            <p:nvPr userDrawn="1"/>
          </p:nvSpPr>
          <p:spPr bwMode="white">
            <a:xfrm>
              <a:off x="0" y="0"/>
              <a:ext cx="5760" cy="4320"/>
            </a:xfrm>
            <a:prstGeom prst="rect">
              <a:avLst/>
            </a:prstGeom>
            <a:solidFill>
              <a:srgbClr val="FFFFFF"/>
            </a:solidFill>
            <a:ln w="9525">
              <a:noFill/>
              <a:miter lim="800000"/>
              <a:headEnd/>
              <a:tailEnd/>
            </a:ln>
            <a:effectLst/>
          </p:spPr>
          <p:txBody>
            <a:bodyPr wrap="none" anchor="ctr"/>
            <a:lstStyle/>
            <a:p>
              <a:endParaRPr lang="nl-NL"/>
            </a:p>
          </p:txBody>
        </p:sp>
        <p:grpSp>
          <p:nvGrpSpPr>
            <p:cNvPr id="50392" name="Group 3288"/>
            <p:cNvGrpSpPr>
              <a:grpSpLocks/>
            </p:cNvGrpSpPr>
            <p:nvPr userDrawn="1"/>
          </p:nvGrpSpPr>
          <p:grpSpPr bwMode="auto">
            <a:xfrm>
              <a:off x="0" y="778"/>
              <a:ext cx="5758" cy="3489"/>
              <a:chOff x="0" y="778"/>
              <a:chExt cx="5743" cy="3489"/>
            </a:xfrm>
          </p:grpSpPr>
          <p:sp>
            <p:nvSpPr>
              <p:cNvPr id="50393" name="Rectangle 3289"/>
              <p:cNvSpPr>
                <a:spLocks noChangeArrowheads="1"/>
              </p:cNvSpPr>
              <p:nvPr userDrawn="1"/>
            </p:nvSpPr>
            <p:spPr bwMode="auto">
              <a:xfrm>
                <a:off x="0" y="778"/>
                <a:ext cx="43" cy="43"/>
              </a:xfrm>
              <a:prstGeom prst="rect">
                <a:avLst/>
              </a:prstGeom>
              <a:solidFill>
                <a:srgbClr val="6A6A6A"/>
              </a:solidFill>
              <a:ln w="9525">
                <a:noFill/>
                <a:miter lim="800000"/>
                <a:headEnd/>
                <a:tailEnd/>
              </a:ln>
            </p:spPr>
            <p:txBody>
              <a:bodyPr/>
              <a:lstStyle/>
              <a:p>
                <a:endParaRPr lang="nl-NL"/>
              </a:p>
            </p:txBody>
          </p:sp>
          <p:sp>
            <p:nvSpPr>
              <p:cNvPr id="50394" name="Rectangle 3290"/>
              <p:cNvSpPr>
                <a:spLocks noChangeArrowheads="1"/>
              </p:cNvSpPr>
              <p:nvPr userDrawn="1"/>
            </p:nvSpPr>
            <p:spPr bwMode="auto">
              <a:xfrm>
                <a:off x="86" y="778"/>
                <a:ext cx="43" cy="43"/>
              </a:xfrm>
              <a:prstGeom prst="rect">
                <a:avLst/>
              </a:prstGeom>
              <a:solidFill>
                <a:srgbClr val="6A6A6A"/>
              </a:solidFill>
              <a:ln w="9525">
                <a:noFill/>
                <a:miter lim="800000"/>
                <a:headEnd/>
                <a:tailEnd/>
              </a:ln>
            </p:spPr>
            <p:txBody>
              <a:bodyPr/>
              <a:lstStyle/>
              <a:p>
                <a:endParaRPr lang="nl-NL"/>
              </a:p>
            </p:txBody>
          </p:sp>
          <p:sp>
            <p:nvSpPr>
              <p:cNvPr id="50395" name="Rectangle 3291"/>
              <p:cNvSpPr>
                <a:spLocks noChangeArrowheads="1"/>
              </p:cNvSpPr>
              <p:nvPr userDrawn="1"/>
            </p:nvSpPr>
            <p:spPr bwMode="auto">
              <a:xfrm>
                <a:off x="173" y="778"/>
                <a:ext cx="43" cy="43"/>
              </a:xfrm>
              <a:prstGeom prst="rect">
                <a:avLst/>
              </a:prstGeom>
              <a:solidFill>
                <a:srgbClr val="6A6A6A"/>
              </a:solidFill>
              <a:ln w="9525">
                <a:noFill/>
                <a:miter lim="800000"/>
                <a:headEnd/>
                <a:tailEnd/>
              </a:ln>
            </p:spPr>
            <p:txBody>
              <a:bodyPr/>
              <a:lstStyle/>
              <a:p>
                <a:endParaRPr lang="nl-NL"/>
              </a:p>
            </p:txBody>
          </p:sp>
          <p:sp>
            <p:nvSpPr>
              <p:cNvPr id="50396" name="Rectangle 3292"/>
              <p:cNvSpPr>
                <a:spLocks noChangeArrowheads="1"/>
              </p:cNvSpPr>
              <p:nvPr userDrawn="1"/>
            </p:nvSpPr>
            <p:spPr bwMode="auto">
              <a:xfrm>
                <a:off x="260" y="778"/>
                <a:ext cx="43" cy="43"/>
              </a:xfrm>
              <a:prstGeom prst="rect">
                <a:avLst/>
              </a:prstGeom>
              <a:solidFill>
                <a:srgbClr val="6A6A6A"/>
              </a:solidFill>
              <a:ln w="9525">
                <a:noFill/>
                <a:miter lim="800000"/>
                <a:headEnd/>
                <a:tailEnd/>
              </a:ln>
            </p:spPr>
            <p:txBody>
              <a:bodyPr/>
              <a:lstStyle/>
              <a:p>
                <a:endParaRPr lang="nl-NL"/>
              </a:p>
            </p:txBody>
          </p:sp>
          <p:sp>
            <p:nvSpPr>
              <p:cNvPr id="50397" name="Rectangle 3293"/>
              <p:cNvSpPr>
                <a:spLocks noChangeArrowheads="1"/>
              </p:cNvSpPr>
              <p:nvPr userDrawn="1"/>
            </p:nvSpPr>
            <p:spPr bwMode="auto">
              <a:xfrm>
                <a:off x="346" y="778"/>
                <a:ext cx="43" cy="43"/>
              </a:xfrm>
              <a:prstGeom prst="rect">
                <a:avLst/>
              </a:prstGeom>
              <a:solidFill>
                <a:srgbClr val="6A6A6A"/>
              </a:solidFill>
              <a:ln w="9525">
                <a:noFill/>
                <a:miter lim="800000"/>
                <a:headEnd/>
                <a:tailEnd/>
              </a:ln>
            </p:spPr>
            <p:txBody>
              <a:bodyPr/>
              <a:lstStyle/>
              <a:p>
                <a:endParaRPr lang="nl-NL"/>
              </a:p>
            </p:txBody>
          </p:sp>
          <p:sp>
            <p:nvSpPr>
              <p:cNvPr id="50398" name="Rectangle 3294"/>
              <p:cNvSpPr>
                <a:spLocks noChangeArrowheads="1"/>
              </p:cNvSpPr>
              <p:nvPr userDrawn="1"/>
            </p:nvSpPr>
            <p:spPr bwMode="auto">
              <a:xfrm>
                <a:off x="432" y="778"/>
                <a:ext cx="43" cy="43"/>
              </a:xfrm>
              <a:prstGeom prst="rect">
                <a:avLst/>
              </a:prstGeom>
              <a:solidFill>
                <a:srgbClr val="6A6A6A"/>
              </a:solidFill>
              <a:ln w="9525">
                <a:noFill/>
                <a:miter lim="800000"/>
                <a:headEnd/>
                <a:tailEnd/>
              </a:ln>
            </p:spPr>
            <p:txBody>
              <a:bodyPr/>
              <a:lstStyle/>
              <a:p>
                <a:endParaRPr lang="nl-NL"/>
              </a:p>
            </p:txBody>
          </p:sp>
          <p:sp>
            <p:nvSpPr>
              <p:cNvPr id="50399" name="Rectangle 3295"/>
              <p:cNvSpPr>
                <a:spLocks noChangeArrowheads="1"/>
              </p:cNvSpPr>
              <p:nvPr userDrawn="1"/>
            </p:nvSpPr>
            <p:spPr bwMode="auto">
              <a:xfrm>
                <a:off x="518" y="778"/>
                <a:ext cx="43" cy="43"/>
              </a:xfrm>
              <a:prstGeom prst="rect">
                <a:avLst/>
              </a:prstGeom>
              <a:solidFill>
                <a:srgbClr val="6A6A6A"/>
              </a:solidFill>
              <a:ln w="9525">
                <a:noFill/>
                <a:miter lim="800000"/>
                <a:headEnd/>
                <a:tailEnd/>
              </a:ln>
            </p:spPr>
            <p:txBody>
              <a:bodyPr/>
              <a:lstStyle/>
              <a:p>
                <a:endParaRPr lang="nl-NL"/>
              </a:p>
            </p:txBody>
          </p:sp>
          <p:sp>
            <p:nvSpPr>
              <p:cNvPr id="50400" name="Rectangle 3296"/>
              <p:cNvSpPr>
                <a:spLocks noChangeArrowheads="1"/>
              </p:cNvSpPr>
              <p:nvPr userDrawn="1"/>
            </p:nvSpPr>
            <p:spPr bwMode="auto">
              <a:xfrm>
                <a:off x="604" y="778"/>
                <a:ext cx="44" cy="43"/>
              </a:xfrm>
              <a:prstGeom prst="rect">
                <a:avLst/>
              </a:prstGeom>
              <a:solidFill>
                <a:srgbClr val="6A6A6A"/>
              </a:solidFill>
              <a:ln w="9525">
                <a:noFill/>
                <a:miter lim="800000"/>
                <a:headEnd/>
                <a:tailEnd/>
              </a:ln>
            </p:spPr>
            <p:txBody>
              <a:bodyPr/>
              <a:lstStyle/>
              <a:p>
                <a:endParaRPr lang="nl-NL"/>
              </a:p>
            </p:txBody>
          </p:sp>
          <p:sp>
            <p:nvSpPr>
              <p:cNvPr id="50401" name="Rectangle 3297"/>
              <p:cNvSpPr>
                <a:spLocks noChangeArrowheads="1"/>
              </p:cNvSpPr>
              <p:nvPr userDrawn="1"/>
            </p:nvSpPr>
            <p:spPr bwMode="auto">
              <a:xfrm>
                <a:off x="691" y="778"/>
                <a:ext cx="44" cy="43"/>
              </a:xfrm>
              <a:prstGeom prst="rect">
                <a:avLst/>
              </a:prstGeom>
              <a:solidFill>
                <a:srgbClr val="6A6A6A"/>
              </a:solidFill>
              <a:ln w="9525">
                <a:noFill/>
                <a:miter lim="800000"/>
                <a:headEnd/>
                <a:tailEnd/>
              </a:ln>
            </p:spPr>
            <p:txBody>
              <a:bodyPr/>
              <a:lstStyle/>
              <a:p>
                <a:endParaRPr lang="nl-NL"/>
              </a:p>
            </p:txBody>
          </p:sp>
          <p:sp>
            <p:nvSpPr>
              <p:cNvPr id="50402" name="Rectangle 3298"/>
              <p:cNvSpPr>
                <a:spLocks noChangeArrowheads="1"/>
              </p:cNvSpPr>
              <p:nvPr userDrawn="1"/>
            </p:nvSpPr>
            <p:spPr bwMode="auto">
              <a:xfrm>
                <a:off x="778" y="778"/>
                <a:ext cx="43" cy="43"/>
              </a:xfrm>
              <a:prstGeom prst="rect">
                <a:avLst/>
              </a:prstGeom>
              <a:solidFill>
                <a:srgbClr val="6A6A6A"/>
              </a:solidFill>
              <a:ln w="9525">
                <a:noFill/>
                <a:miter lim="800000"/>
                <a:headEnd/>
                <a:tailEnd/>
              </a:ln>
            </p:spPr>
            <p:txBody>
              <a:bodyPr/>
              <a:lstStyle/>
              <a:p>
                <a:endParaRPr lang="nl-NL"/>
              </a:p>
            </p:txBody>
          </p:sp>
          <p:sp>
            <p:nvSpPr>
              <p:cNvPr id="50403" name="Rectangle 3299"/>
              <p:cNvSpPr>
                <a:spLocks noChangeArrowheads="1"/>
              </p:cNvSpPr>
              <p:nvPr userDrawn="1"/>
            </p:nvSpPr>
            <p:spPr bwMode="auto">
              <a:xfrm>
                <a:off x="864" y="778"/>
                <a:ext cx="43" cy="43"/>
              </a:xfrm>
              <a:prstGeom prst="rect">
                <a:avLst/>
              </a:prstGeom>
              <a:solidFill>
                <a:srgbClr val="6A6A6A"/>
              </a:solidFill>
              <a:ln w="9525">
                <a:noFill/>
                <a:miter lim="800000"/>
                <a:headEnd/>
                <a:tailEnd/>
              </a:ln>
            </p:spPr>
            <p:txBody>
              <a:bodyPr/>
              <a:lstStyle/>
              <a:p>
                <a:endParaRPr lang="nl-NL"/>
              </a:p>
            </p:txBody>
          </p:sp>
          <p:sp>
            <p:nvSpPr>
              <p:cNvPr id="50404" name="Rectangle 3300"/>
              <p:cNvSpPr>
                <a:spLocks noChangeArrowheads="1"/>
              </p:cNvSpPr>
              <p:nvPr userDrawn="1"/>
            </p:nvSpPr>
            <p:spPr bwMode="auto">
              <a:xfrm>
                <a:off x="950" y="778"/>
                <a:ext cx="43" cy="43"/>
              </a:xfrm>
              <a:prstGeom prst="rect">
                <a:avLst/>
              </a:prstGeom>
              <a:solidFill>
                <a:srgbClr val="6A6A6A"/>
              </a:solidFill>
              <a:ln w="9525">
                <a:noFill/>
                <a:miter lim="800000"/>
                <a:headEnd/>
                <a:tailEnd/>
              </a:ln>
            </p:spPr>
            <p:txBody>
              <a:bodyPr/>
              <a:lstStyle/>
              <a:p>
                <a:endParaRPr lang="nl-NL"/>
              </a:p>
            </p:txBody>
          </p:sp>
          <p:sp>
            <p:nvSpPr>
              <p:cNvPr id="50405" name="Rectangle 3301"/>
              <p:cNvSpPr>
                <a:spLocks noChangeArrowheads="1"/>
              </p:cNvSpPr>
              <p:nvPr userDrawn="1"/>
            </p:nvSpPr>
            <p:spPr bwMode="auto">
              <a:xfrm>
                <a:off x="1036" y="778"/>
                <a:ext cx="43" cy="43"/>
              </a:xfrm>
              <a:prstGeom prst="rect">
                <a:avLst/>
              </a:prstGeom>
              <a:solidFill>
                <a:srgbClr val="6A6A6A"/>
              </a:solidFill>
              <a:ln w="9525">
                <a:noFill/>
                <a:miter lim="800000"/>
                <a:headEnd/>
                <a:tailEnd/>
              </a:ln>
            </p:spPr>
            <p:txBody>
              <a:bodyPr/>
              <a:lstStyle/>
              <a:p>
                <a:endParaRPr lang="nl-NL"/>
              </a:p>
            </p:txBody>
          </p:sp>
          <p:sp>
            <p:nvSpPr>
              <p:cNvPr id="50406" name="Rectangle 3302"/>
              <p:cNvSpPr>
                <a:spLocks noChangeArrowheads="1"/>
              </p:cNvSpPr>
              <p:nvPr userDrawn="1"/>
            </p:nvSpPr>
            <p:spPr bwMode="auto">
              <a:xfrm>
                <a:off x="1123" y="778"/>
                <a:ext cx="43" cy="43"/>
              </a:xfrm>
              <a:prstGeom prst="rect">
                <a:avLst/>
              </a:prstGeom>
              <a:solidFill>
                <a:srgbClr val="6A6A6A"/>
              </a:solidFill>
              <a:ln w="9525">
                <a:noFill/>
                <a:miter lim="800000"/>
                <a:headEnd/>
                <a:tailEnd/>
              </a:ln>
            </p:spPr>
            <p:txBody>
              <a:bodyPr/>
              <a:lstStyle/>
              <a:p>
                <a:endParaRPr lang="nl-NL"/>
              </a:p>
            </p:txBody>
          </p:sp>
          <p:sp>
            <p:nvSpPr>
              <p:cNvPr id="50407" name="Rectangle 3303"/>
              <p:cNvSpPr>
                <a:spLocks noChangeArrowheads="1"/>
              </p:cNvSpPr>
              <p:nvPr userDrawn="1"/>
            </p:nvSpPr>
            <p:spPr bwMode="auto">
              <a:xfrm>
                <a:off x="1210" y="778"/>
                <a:ext cx="43" cy="43"/>
              </a:xfrm>
              <a:prstGeom prst="rect">
                <a:avLst/>
              </a:prstGeom>
              <a:solidFill>
                <a:srgbClr val="6A6A6A"/>
              </a:solidFill>
              <a:ln w="9525">
                <a:noFill/>
                <a:miter lim="800000"/>
                <a:headEnd/>
                <a:tailEnd/>
              </a:ln>
            </p:spPr>
            <p:txBody>
              <a:bodyPr/>
              <a:lstStyle/>
              <a:p>
                <a:endParaRPr lang="nl-NL"/>
              </a:p>
            </p:txBody>
          </p:sp>
          <p:sp>
            <p:nvSpPr>
              <p:cNvPr id="50408" name="Rectangle 3304"/>
              <p:cNvSpPr>
                <a:spLocks noChangeArrowheads="1"/>
              </p:cNvSpPr>
              <p:nvPr userDrawn="1"/>
            </p:nvSpPr>
            <p:spPr bwMode="auto">
              <a:xfrm>
                <a:off x="1296" y="778"/>
                <a:ext cx="43" cy="43"/>
              </a:xfrm>
              <a:prstGeom prst="rect">
                <a:avLst/>
              </a:prstGeom>
              <a:solidFill>
                <a:srgbClr val="6A6A6A"/>
              </a:solidFill>
              <a:ln w="9525">
                <a:noFill/>
                <a:miter lim="800000"/>
                <a:headEnd/>
                <a:tailEnd/>
              </a:ln>
            </p:spPr>
            <p:txBody>
              <a:bodyPr/>
              <a:lstStyle/>
              <a:p>
                <a:endParaRPr lang="nl-NL"/>
              </a:p>
            </p:txBody>
          </p:sp>
          <p:sp>
            <p:nvSpPr>
              <p:cNvPr id="50409" name="Rectangle 3305"/>
              <p:cNvSpPr>
                <a:spLocks noChangeArrowheads="1"/>
              </p:cNvSpPr>
              <p:nvPr userDrawn="1"/>
            </p:nvSpPr>
            <p:spPr bwMode="auto">
              <a:xfrm>
                <a:off x="1382" y="778"/>
                <a:ext cx="43" cy="43"/>
              </a:xfrm>
              <a:prstGeom prst="rect">
                <a:avLst/>
              </a:prstGeom>
              <a:solidFill>
                <a:srgbClr val="6A6A6A"/>
              </a:solidFill>
              <a:ln w="9525">
                <a:noFill/>
                <a:miter lim="800000"/>
                <a:headEnd/>
                <a:tailEnd/>
              </a:ln>
            </p:spPr>
            <p:txBody>
              <a:bodyPr/>
              <a:lstStyle/>
              <a:p>
                <a:endParaRPr lang="nl-NL"/>
              </a:p>
            </p:txBody>
          </p:sp>
          <p:sp>
            <p:nvSpPr>
              <p:cNvPr id="50410" name="Rectangle 3306"/>
              <p:cNvSpPr>
                <a:spLocks noChangeArrowheads="1"/>
              </p:cNvSpPr>
              <p:nvPr userDrawn="1"/>
            </p:nvSpPr>
            <p:spPr bwMode="auto">
              <a:xfrm>
                <a:off x="1468" y="778"/>
                <a:ext cx="43" cy="43"/>
              </a:xfrm>
              <a:prstGeom prst="rect">
                <a:avLst/>
              </a:prstGeom>
              <a:solidFill>
                <a:srgbClr val="6A6A6A"/>
              </a:solidFill>
              <a:ln w="9525">
                <a:noFill/>
                <a:miter lim="800000"/>
                <a:headEnd/>
                <a:tailEnd/>
              </a:ln>
            </p:spPr>
            <p:txBody>
              <a:bodyPr/>
              <a:lstStyle/>
              <a:p>
                <a:endParaRPr lang="nl-NL"/>
              </a:p>
            </p:txBody>
          </p:sp>
          <p:sp>
            <p:nvSpPr>
              <p:cNvPr id="50411" name="Rectangle 3307"/>
              <p:cNvSpPr>
                <a:spLocks noChangeArrowheads="1"/>
              </p:cNvSpPr>
              <p:nvPr userDrawn="1"/>
            </p:nvSpPr>
            <p:spPr bwMode="auto">
              <a:xfrm>
                <a:off x="1554" y="778"/>
                <a:ext cx="44" cy="43"/>
              </a:xfrm>
              <a:prstGeom prst="rect">
                <a:avLst/>
              </a:prstGeom>
              <a:solidFill>
                <a:srgbClr val="6A6A6A"/>
              </a:solidFill>
              <a:ln w="9525">
                <a:noFill/>
                <a:miter lim="800000"/>
                <a:headEnd/>
                <a:tailEnd/>
              </a:ln>
            </p:spPr>
            <p:txBody>
              <a:bodyPr/>
              <a:lstStyle/>
              <a:p>
                <a:endParaRPr lang="nl-NL"/>
              </a:p>
            </p:txBody>
          </p:sp>
          <p:sp>
            <p:nvSpPr>
              <p:cNvPr id="50412" name="Rectangle 3308"/>
              <p:cNvSpPr>
                <a:spLocks noChangeArrowheads="1"/>
              </p:cNvSpPr>
              <p:nvPr userDrawn="1"/>
            </p:nvSpPr>
            <p:spPr bwMode="auto">
              <a:xfrm>
                <a:off x="1641" y="778"/>
                <a:ext cx="44" cy="43"/>
              </a:xfrm>
              <a:prstGeom prst="rect">
                <a:avLst/>
              </a:prstGeom>
              <a:solidFill>
                <a:srgbClr val="6A6A6A"/>
              </a:solidFill>
              <a:ln w="9525">
                <a:noFill/>
                <a:miter lim="800000"/>
                <a:headEnd/>
                <a:tailEnd/>
              </a:ln>
            </p:spPr>
            <p:txBody>
              <a:bodyPr/>
              <a:lstStyle/>
              <a:p>
                <a:endParaRPr lang="nl-NL"/>
              </a:p>
            </p:txBody>
          </p:sp>
          <p:sp>
            <p:nvSpPr>
              <p:cNvPr id="50413" name="Rectangle 3309"/>
              <p:cNvSpPr>
                <a:spLocks noChangeArrowheads="1"/>
              </p:cNvSpPr>
              <p:nvPr userDrawn="1"/>
            </p:nvSpPr>
            <p:spPr bwMode="auto">
              <a:xfrm>
                <a:off x="1728" y="778"/>
                <a:ext cx="43" cy="43"/>
              </a:xfrm>
              <a:prstGeom prst="rect">
                <a:avLst/>
              </a:prstGeom>
              <a:solidFill>
                <a:srgbClr val="6A6A6A"/>
              </a:solidFill>
              <a:ln w="9525">
                <a:noFill/>
                <a:miter lim="800000"/>
                <a:headEnd/>
                <a:tailEnd/>
              </a:ln>
            </p:spPr>
            <p:txBody>
              <a:bodyPr/>
              <a:lstStyle/>
              <a:p>
                <a:endParaRPr lang="nl-NL"/>
              </a:p>
            </p:txBody>
          </p:sp>
          <p:sp>
            <p:nvSpPr>
              <p:cNvPr id="50414" name="Rectangle 3310"/>
              <p:cNvSpPr>
                <a:spLocks noChangeArrowheads="1"/>
              </p:cNvSpPr>
              <p:nvPr userDrawn="1"/>
            </p:nvSpPr>
            <p:spPr bwMode="auto">
              <a:xfrm>
                <a:off x="1814" y="778"/>
                <a:ext cx="43" cy="43"/>
              </a:xfrm>
              <a:prstGeom prst="rect">
                <a:avLst/>
              </a:prstGeom>
              <a:solidFill>
                <a:srgbClr val="6A6A6A"/>
              </a:solidFill>
              <a:ln w="9525">
                <a:noFill/>
                <a:miter lim="800000"/>
                <a:headEnd/>
                <a:tailEnd/>
              </a:ln>
            </p:spPr>
            <p:txBody>
              <a:bodyPr/>
              <a:lstStyle/>
              <a:p>
                <a:endParaRPr lang="nl-NL"/>
              </a:p>
            </p:txBody>
          </p:sp>
          <p:sp>
            <p:nvSpPr>
              <p:cNvPr id="50415" name="Rectangle 3311"/>
              <p:cNvSpPr>
                <a:spLocks noChangeArrowheads="1"/>
              </p:cNvSpPr>
              <p:nvPr userDrawn="1"/>
            </p:nvSpPr>
            <p:spPr bwMode="auto">
              <a:xfrm>
                <a:off x="1900" y="778"/>
                <a:ext cx="43" cy="43"/>
              </a:xfrm>
              <a:prstGeom prst="rect">
                <a:avLst/>
              </a:prstGeom>
              <a:solidFill>
                <a:srgbClr val="6A6A6A"/>
              </a:solidFill>
              <a:ln w="9525">
                <a:noFill/>
                <a:miter lim="800000"/>
                <a:headEnd/>
                <a:tailEnd/>
              </a:ln>
            </p:spPr>
            <p:txBody>
              <a:bodyPr/>
              <a:lstStyle/>
              <a:p>
                <a:endParaRPr lang="nl-NL"/>
              </a:p>
            </p:txBody>
          </p:sp>
          <p:sp>
            <p:nvSpPr>
              <p:cNvPr id="50416" name="Rectangle 3312"/>
              <p:cNvSpPr>
                <a:spLocks noChangeArrowheads="1"/>
              </p:cNvSpPr>
              <p:nvPr userDrawn="1"/>
            </p:nvSpPr>
            <p:spPr bwMode="auto">
              <a:xfrm>
                <a:off x="1986" y="778"/>
                <a:ext cx="43" cy="43"/>
              </a:xfrm>
              <a:prstGeom prst="rect">
                <a:avLst/>
              </a:prstGeom>
              <a:solidFill>
                <a:srgbClr val="6A6A6A"/>
              </a:solidFill>
              <a:ln w="9525">
                <a:noFill/>
                <a:miter lim="800000"/>
                <a:headEnd/>
                <a:tailEnd/>
              </a:ln>
            </p:spPr>
            <p:txBody>
              <a:bodyPr/>
              <a:lstStyle/>
              <a:p>
                <a:endParaRPr lang="nl-NL"/>
              </a:p>
            </p:txBody>
          </p:sp>
          <p:sp>
            <p:nvSpPr>
              <p:cNvPr id="50417" name="Rectangle 3313"/>
              <p:cNvSpPr>
                <a:spLocks noChangeArrowheads="1"/>
              </p:cNvSpPr>
              <p:nvPr userDrawn="1"/>
            </p:nvSpPr>
            <p:spPr bwMode="auto">
              <a:xfrm>
                <a:off x="2073" y="778"/>
                <a:ext cx="43" cy="43"/>
              </a:xfrm>
              <a:prstGeom prst="rect">
                <a:avLst/>
              </a:prstGeom>
              <a:solidFill>
                <a:srgbClr val="6A6A6A"/>
              </a:solidFill>
              <a:ln w="9525">
                <a:noFill/>
                <a:miter lim="800000"/>
                <a:headEnd/>
                <a:tailEnd/>
              </a:ln>
            </p:spPr>
            <p:txBody>
              <a:bodyPr/>
              <a:lstStyle/>
              <a:p>
                <a:endParaRPr lang="nl-NL"/>
              </a:p>
            </p:txBody>
          </p:sp>
          <p:sp>
            <p:nvSpPr>
              <p:cNvPr id="50418" name="Rectangle 3314"/>
              <p:cNvSpPr>
                <a:spLocks noChangeArrowheads="1"/>
              </p:cNvSpPr>
              <p:nvPr userDrawn="1"/>
            </p:nvSpPr>
            <p:spPr bwMode="auto">
              <a:xfrm>
                <a:off x="2160" y="778"/>
                <a:ext cx="43" cy="43"/>
              </a:xfrm>
              <a:prstGeom prst="rect">
                <a:avLst/>
              </a:prstGeom>
              <a:solidFill>
                <a:srgbClr val="6A6A6A"/>
              </a:solidFill>
              <a:ln w="9525">
                <a:noFill/>
                <a:miter lim="800000"/>
                <a:headEnd/>
                <a:tailEnd/>
              </a:ln>
            </p:spPr>
            <p:txBody>
              <a:bodyPr/>
              <a:lstStyle/>
              <a:p>
                <a:endParaRPr lang="nl-NL"/>
              </a:p>
            </p:txBody>
          </p:sp>
          <p:sp>
            <p:nvSpPr>
              <p:cNvPr id="50419" name="Rectangle 3315"/>
              <p:cNvSpPr>
                <a:spLocks noChangeArrowheads="1"/>
              </p:cNvSpPr>
              <p:nvPr userDrawn="1"/>
            </p:nvSpPr>
            <p:spPr bwMode="auto">
              <a:xfrm>
                <a:off x="2246" y="778"/>
                <a:ext cx="43" cy="43"/>
              </a:xfrm>
              <a:prstGeom prst="rect">
                <a:avLst/>
              </a:prstGeom>
              <a:solidFill>
                <a:srgbClr val="6A6A6A"/>
              </a:solidFill>
              <a:ln w="9525">
                <a:noFill/>
                <a:miter lim="800000"/>
                <a:headEnd/>
                <a:tailEnd/>
              </a:ln>
            </p:spPr>
            <p:txBody>
              <a:bodyPr/>
              <a:lstStyle/>
              <a:p>
                <a:endParaRPr lang="nl-NL"/>
              </a:p>
            </p:txBody>
          </p:sp>
          <p:sp>
            <p:nvSpPr>
              <p:cNvPr id="50420" name="Rectangle 3316"/>
              <p:cNvSpPr>
                <a:spLocks noChangeArrowheads="1"/>
              </p:cNvSpPr>
              <p:nvPr userDrawn="1"/>
            </p:nvSpPr>
            <p:spPr bwMode="auto">
              <a:xfrm>
                <a:off x="2332" y="778"/>
                <a:ext cx="43" cy="43"/>
              </a:xfrm>
              <a:prstGeom prst="rect">
                <a:avLst/>
              </a:prstGeom>
              <a:solidFill>
                <a:srgbClr val="6A6A6A"/>
              </a:solidFill>
              <a:ln w="9525">
                <a:noFill/>
                <a:miter lim="800000"/>
                <a:headEnd/>
                <a:tailEnd/>
              </a:ln>
            </p:spPr>
            <p:txBody>
              <a:bodyPr/>
              <a:lstStyle/>
              <a:p>
                <a:endParaRPr lang="nl-NL"/>
              </a:p>
            </p:txBody>
          </p:sp>
          <p:sp>
            <p:nvSpPr>
              <p:cNvPr id="50421" name="Rectangle 3317"/>
              <p:cNvSpPr>
                <a:spLocks noChangeArrowheads="1"/>
              </p:cNvSpPr>
              <p:nvPr userDrawn="1"/>
            </p:nvSpPr>
            <p:spPr bwMode="auto">
              <a:xfrm>
                <a:off x="2418" y="778"/>
                <a:ext cx="43" cy="43"/>
              </a:xfrm>
              <a:prstGeom prst="rect">
                <a:avLst/>
              </a:prstGeom>
              <a:solidFill>
                <a:srgbClr val="6A6A6A"/>
              </a:solidFill>
              <a:ln w="9525">
                <a:noFill/>
                <a:miter lim="800000"/>
                <a:headEnd/>
                <a:tailEnd/>
              </a:ln>
            </p:spPr>
            <p:txBody>
              <a:bodyPr/>
              <a:lstStyle/>
              <a:p>
                <a:endParaRPr lang="nl-NL"/>
              </a:p>
            </p:txBody>
          </p:sp>
          <p:sp>
            <p:nvSpPr>
              <p:cNvPr id="50422" name="Rectangle 3318"/>
              <p:cNvSpPr>
                <a:spLocks noChangeArrowheads="1"/>
              </p:cNvSpPr>
              <p:nvPr userDrawn="1"/>
            </p:nvSpPr>
            <p:spPr bwMode="auto">
              <a:xfrm>
                <a:off x="2504" y="778"/>
                <a:ext cx="44" cy="43"/>
              </a:xfrm>
              <a:prstGeom prst="rect">
                <a:avLst/>
              </a:prstGeom>
              <a:solidFill>
                <a:srgbClr val="6A6A6A"/>
              </a:solidFill>
              <a:ln w="9525">
                <a:noFill/>
                <a:miter lim="800000"/>
                <a:headEnd/>
                <a:tailEnd/>
              </a:ln>
            </p:spPr>
            <p:txBody>
              <a:bodyPr/>
              <a:lstStyle/>
              <a:p>
                <a:endParaRPr lang="nl-NL"/>
              </a:p>
            </p:txBody>
          </p:sp>
          <p:sp>
            <p:nvSpPr>
              <p:cNvPr id="50423" name="Rectangle 3319"/>
              <p:cNvSpPr>
                <a:spLocks noChangeArrowheads="1"/>
              </p:cNvSpPr>
              <p:nvPr userDrawn="1"/>
            </p:nvSpPr>
            <p:spPr bwMode="auto">
              <a:xfrm>
                <a:off x="2591" y="778"/>
                <a:ext cx="43" cy="43"/>
              </a:xfrm>
              <a:prstGeom prst="rect">
                <a:avLst/>
              </a:prstGeom>
              <a:solidFill>
                <a:srgbClr val="6A6A6A"/>
              </a:solidFill>
              <a:ln w="9525">
                <a:noFill/>
                <a:miter lim="800000"/>
                <a:headEnd/>
                <a:tailEnd/>
              </a:ln>
            </p:spPr>
            <p:txBody>
              <a:bodyPr/>
              <a:lstStyle/>
              <a:p>
                <a:endParaRPr lang="nl-NL"/>
              </a:p>
            </p:txBody>
          </p:sp>
          <p:sp>
            <p:nvSpPr>
              <p:cNvPr id="50424" name="Rectangle 3320"/>
              <p:cNvSpPr>
                <a:spLocks noChangeArrowheads="1"/>
              </p:cNvSpPr>
              <p:nvPr userDrawn="1"/>
            </p:nvSpPr>
            <p:spPr bwMode="auto">
              <a:xfrm>
                <a:off x="2678" y="778"/>
                <a:ext cx="43" cy="43"/>
              </a:xfrm>
              <a:prstGeom prst="rect">
                <a:avLst/>
              </a:prstGeom>
              <a:solidFill>
                <a:srgbClr val="6A6A6A"/>
              </a:solidFill>
              <a:ln w="9525">
                <a:noFill/>
                <a:miter lim="800000"/>
                <a:headEnd/>
                <a:tailEnd/>
              </a:ln>
            </p:spPr>
            <p:txBody>
              <a:bodyPr/>
              <a:lstStyle/>
              <a:p>
                <a:endParaRPr lang="nl-NL"/>
              </a:p>
            </p:txBody>
          </p:sp>
          <p:sp>
            <p:nvSpPr>
              <p:cNvPr id="50425" name="Rectangle 3321"/>
              <p:cNvSpPr>
                <a:spLocks noChangeArrowheads="1"/>
              </p:cNvSpPr>
              <p:nvPr userDrawn="1"/>
            </p:nvSpPr>
            <p:spPr bwMode="auto">
              <a:xfrm>
                <a:off x="2764" y="778"/>
                <a:ext cx="43" cy="43"/>
              </a:xfrm>
              <a:prstGeom prst="rect">
                <a:avLst/>
              </a:prstGeom>
              <a:solidFill>
                <a:srgbClr val="6A6A6A"/>
              </a:solidFill>
              <a:ln w="9525">
                <a:noFill/>
                <a:miter lim="800000"/>
                <a:headEnd/>
                <a:tailEnd/>
              </a:ln>
            </p:spPr>
            <p:txBody>
              <a:bodyPr/>
              <a:lstStyle/>
              <a:p>
                <a:endParaRPr lang="nl-NL"/>
              </a:p>
            </p:txBody>
          </p:sp>
          <p:sp>
            <p:nvSpPr>
              <p:cNvPr id="50426" name="Rectangle 3322"/>
              <p:cNvSpPr>
                <a:spLocks noChangeArrowheads="1"/>
              </p:cNvSpPr>
              <p:nvPr userDrawn="1"/>
            </p:nvSpPr>
            <p:spPr bwMode="auto">
              <a:xfrm>
                <a:off x="2850" y="778"/>
                <a:ext cx="43" cy="43"/>
              </a:xfrm>
              <a:prstGeom prst="rect">
                <a:avLst/>
              </a:prstGeom>
              <a:solidFill>
                <a:srgbClr val="6A6A6A"/>
              </a:solidFill>
              <a:ln w="9525">
                <a:noFill/>
                <a:miter lim="800000"/>
                <a:headEnd/>
                <a:tailEnd/>
              </a:ln>
            </p:spPr>
            <p:txBody>
              <a:bodyPr/>
              <a:lstStyle/>
              <a:p>
                <a:endParaRPr lang="nl-NL"/>
              </a:p>
            </p:txBody>
          </p:sp>
          <p:sp>
            <p:nvSpPr>
              <p:cNvPr id="50427" name="Rectangle 3323"/>
              <p:cNvSpPr>
                <a:spLocks noChangeArrowheads="1"/>
              </p:cNvSpPr>
              <p:nvPr userDrawn="1"/>
            </p:nvSpPr>
            <p:spPr bwMode="auto">
              <a:xfrm>
                <a:off x="2936" y="778"/>
                <a:ext cx="43" cy="43"/>
              </a:xfrm>
              <a:prstGeom prst="rect">
                <a:avLst/>
              </a:prstGeom>
              <a:solidFill>
                <a:srgbClr val="6A6A6A"/>
              </a:solidFill>
              <a:ln w="9525">
                <a:noFill/>
                <a:miter lim="800000"/>
                <a:headEnd/>
                <a:tailEnd/>
              </a:ln>
            </p:spPr>
            <p:txBody>
              <a:bodyPr/>
              <a:lstStyle/>
              <a:p>
                <a:endParaRPr lang="nl-NL"/>
              </a:p>
            </p:txBody>
          </p:sp>
          <p:sp>
            <p:nvSpPr>
              <p:cNvPr id="50428" name="Rectangle 3324"/>
              <p:cNvSpPr>
                <a:spLocks noChangeArrowheads="1"/>
              </p:cNvSpPr>
              <p:nvPr userDrawn="1"/>
            </p:nvSpPr>
            <p:spPr bwMode="auto">
              <a:xfrm>
                <a:off x="3023" y="778"/>
                <a:ext cx="43" cy="43"/>
              </a:xfrm>
              <a:prstGeom prst="rect">
                <a:avLst/>
              </a:prstGeom>
              <a:solidFill>
                <a:srgbClr val="6A6A6A"/>
              </a:solidFill>
              <a:ln w="9525">
                <a:noFill/>
                <a:miter lim="800000"/>
                <a:headEnd/>
                <a:tailEnd/>
              </a:ln>
            </p:spPr>
            <p:txBody>
              <a:bodyPr/>
              <a:lstStyle/>
              <a:p>
                <a:endParaRPr lang="nl-NL"/>
              </a:p>
            </p:txBody>
          </p:sp>
          <p:sp>
            <p:nvSpPr>
              <p:cNvPr id="50429" name="Rectangle 3325"/>
              <p:cNvSpPr>
                <a:spLocks noChangeArrowheads="1"/>
              </p:cNvSpPr>
              <p:nvPr userDrawn="1"/>
            </p:nvSpPr>
            <p:spPr bwMode="auto">
              <a:xfrm>
                <a:off x="3109" y="778"/>
                <a:ext cx="44" cy="43"/>
              </a:xfrm>
              <a:prstGeom prst="rect">
                <a:avLst/>
              </a:prstGeom>
              <a:solidFill>
                <a:srgbClr val="6A6A6A"/>
              </a:solidFill>
              <a:ln w="9525">
                <a:noFill/>
                <a:miter lim="800000"/>
                <a:headEnd/>
                <a:tailEnd/>
              </a:ln>
            </p:spPr>
            <p:txBody>
              <a:bodyPr/>
              <a:lstStyle/>
              <a:p>
                <a:endParaRPr lang="nl-NL"/>
              </a:p>
            </p:txBody>
          </p:sp>
          <p:sp>
            <p:nvSpPr>
              <p:cNvPr id="50430" name="Rectangle 3326"/>
              <p:cNvSpPr>
                <a:spLocks noChangeArrowheads="1"/>
              </p:cNvSpPr>
              <p:nvPr userDrawn="1"/>
            </p:nvSpPr>
            <p:spPr bwMode="auto">
              <a:xfrm>
                <a:off x="3196" y="778"/>
                <a:ext cx="43" cy="43"/>
              </a:xfrm>
              <a:prstGeom prst="rect">
                <a:avLst/>
              </a:prstGeom>
              <a:solidFill>
                <a:srgbClr val="6A6A6A"/>
              </a:solidFill>
              <a:ln w="9525">
                <a:noFill/>
                <a:miter lim="800000"/>
                <a:headEnd/>
                <a:tailEnd/>
              </a:ln>
            </p:spPr>
            <p:txBody>
              <a:bodyPr/>
              <a:lstStyle/>
              <a:p>
                <a:endParaRPr lang="nl-NL"/>
              </a:p>
            </p:txBody>
          </p:sp>
          <p:sp>
            <p:nvSpPr>
              <p:cNvPr id="50431" name="Rectangle 3327"/>
              <p:cNvSpPr>
                <a:spLocks noChangeArrowheads="1"/>
              </p:cNvSpPr>
              <p:nvPr userDrawn="1"/>
            </p:nvSpPr>
            <p:spPr bwMode="auto">
              <a:xfrm>
                <a:off x="3282" y="778"/>
                <a:ext cx="43" cy="43"/>
              </a:xfrm>
              <a:prstGeom prst="rect">
                <a:avLst/>
              </a:prstGeom>
              <a:solidFill>
                <a:srgbClr val="6A6A6A"/>
              </a:solidFill>
              <a:ln w="9525">
                <a:noFill/>
                <a:miter lim="800000"/>
                <a:headEnd/>
                <a:tailEnd/>
              </a:ln>
            </p:spPr>
            <p:txBody>
              <a:bodyPr/>
              <a:lstStyle/>
              <a:p>
                <a:endParaRPr lang="nl-NL"/>
              </a:p>
            </p:txBody>
          </p:sp>
          <p:sp>
            <p:nvSpPr>
              <p:cNvPr id="50432" name="Rectangle 3328"/>
              <p:cNvSpPr>
                <a:spLocks noChangeArrowheads="1"/>
              </p:cNvSpPr>
              <p:nvPr userDrawn="1"/>
            </p:nvSpPr>
            <p:spPr bwMode="auto">
              <a:xfrm>
                <a:off x="3368" y="778"/>
                <a:ext cx="43" cy="43"/>
              </a:xfrm>
              <a:prstGeom prst="rect">
                <a:avLst/>
              </a:prstGeom>
              <a:solidFill>
                <a:srgbClr val="6A6A6A"/>
              </a:solidFill>
              <a:ln w="9525">
                <a:noFill/>
                <a:miter lim="800000"/>
                <a:headEnd/>
                <a:tailEnd/>
              </a:ln>
            </p:spPr>
            <p:txBody>
              <a:bodyPr/>
              <a:lstStyle/>
              <a:p>
                <a:endParaRPr lang="nl-NL"/>
              </a:p>
            </p:txBody>
          </p:sp>
          <p:sp>
            <p:nvSpPr>
              <p:cNvPr id="50433" name="Rectangle 3329"/>
              <p:cNvSpPr>
                <a:spLocks noChangeArrowheads="1"/>
              </p:cNvSpPr>
              <p:nvPr userDrawn="1"/>
            </p:nvSpPr>
            <p:spPr bwMode="auto">
              <a:xfrm>
                <a:off x="3454" y="778"/>
                <a:ext cx="44" cy="43"/>
              </a:xfrm>
              <a:prstGeom prst="rect">
                <a:avLst/>
              </a:prstGeom>
              <a:solidFill>
                <a:srgbClr val="6A6A6A"/>
              </a:solidFill>
              <a:ln w="9525">
                <a:noFill/>
                <a:miter lim="800000"/>
                <a:headEnd/>
                <a:tailEnd/>
              </a:ln>
            </p:spPr>
            <p:txBody>
              <a:bodyPr/>
              <a:lstStyle/>
              <a:p>
                <a:endParaRPr lang="nl-NL"/>
              </a:p>
            </p:txBody>
          </p:sp>
          <p:sp>
            <p:nvSpPr>
              <p:cNvPr id="50434" name="Rectangle 3330"/>
              <p:cNvSpPr>
                <a:spLocks noChangeArrowheads="1"/>
              </p:cNvSpPr>
              <p:nvPr userDrawn="1"/>
            </p:nvSpPr>
            <p:spPr bwMode="auto">
              <a:xfrm>
                <a:off x="3541" y="778"/>
                <a:ext cx="43" cy="43"/>
              </a:xfrm>
              <a:prstGeom prst="rect">
                <a:avLst/>
              </a:prstGeom>
              <a:solidFill>
                <a:srgbClr val="6A6A6A"/>
              </a:solidFill>
              <a:ln w="9525">
                <a:noFill/>
                <a:miter lim="800000"/>
                <a:headEnd/>
                <a:tailEnd/>
              </a:ln>
            </p:spPr>
            <p:txBody>
              <a:bodyPr/>
              <a:lstStyle/>
              <a:p>
                <a:endParaRPr lang="nl-NL"/>
              </a:p>
            </p:txBody>
          </p:sp>
          <p:sp>
            <p:nvSpPr>
              <p:cNvPr id="50435" name="Rectangle 3331"/>
              <p:cNvSpPr>
                <a:spLocks noChangeArrowheads="1"/>
              </p:cNvSpPr>
              <p:nvPr userDrawn="1"/>
            </p:nvSpPr>
            <p:spPr bwMode="auto">
              <a:xfrm>
                <a:off x="3628" y="778"/>
                <a:ext cx="43" cy="43"/>
              </a:xfrm>
              <a:prstGeom prst="rect">
                <a:avLst/>
              </a:prstGeom>
              <a:solidFill>
                <a:srgbClr val="6A6A6A"/>
              </a:solidFill>
              <a:ln w="9525">
                <a:noFill/>
                <a:miter lim="800000"/>
                <a:headEnd/>
                <a:tailEnd/>
              </a:ln>
            </p:spPr>
            <p:txBody>
              <a:bodyPr/>
              <a:lstStyle/>
              <a:p>
                <a:endParaRPr lang="nl-NL"/>
              </a:p>
            </p:txBody>
          </p:sp>
          <p:sp>
            <p:nvSpPr>
              <p:cNvPr id="50436" name="Rectangle 3332"/>
              <p:cNvSpPr>
                <a:spLocks noChangeArrowheads="1"/>
              </p:cNvSpPr>
              <p:nvPr userDrawn="1"/>
            </p:nvSpPr>
            <p:spPr bwMode="auto">
              <a:xfrm>
                <a:off x="3714" y="778"/>
                <a:ext cx="43" cy="43"/>
              </a:xfrm>
              <a:prstGeom prst="rect">
                <a:avLst/>
              </a:prstGeom>
              <a:solidFill>
                <a:srgbClr val="6A6A6A"/>
              </a:solidFill>
              <a:ln w="9525">
                <a:noFill/>
                <a:miter lim="800000"/>
                <a:headEnd/>
                <a:tailEnd/>
              </a:ln>
            </p:spPr>
            <p:txBody>
              <a:bodyPr/>
              <a:lstStyle/>
              <a:p>
                <a:endParaRPr lang="nl-NL"/>
              </a:p>
            </p:txBody>
          </p:sp>
          <p:sp>
            <p:nvSpPr>
              <p:cNvPr id="50437" name="Rectangle 3333"/>
              <p:cNvSpPr>
                <a:spLocks noChangeArrowheads="1"/>
              </p:cNvSpPr>
              <p:nvPr userDrawn="1"/>
            </p:nvSpPr>
            <p:spPr bwMode="auto">
              <a:xfrm>
                <a:off x="3800" y="778"/>
                <a:ext cx="43" cy="43"/>
              </a:xfrm>
              <a:prstGeom prst="rect">
                <a:avLst/>
              </a:prstGeom>
              <a:solidFill>
                <a:srgbClr val="6A6A6A"/>
              </a:solidFill>
              <a:ln w="9525">
                <a:noFill/>
                <a:miter lim="800000"/>
                <a:headEnd/>
                <a:tailEnd/>
              </a:ln>
            </p:spPr>
            <p:txBody>
              <a:bodyPr/>
              <a:lstStyle/>
              <a:p>
                <a:endParaRPr lang="nl-NL"/>
              </a:p>
            </p:txBody>
          </p:sp>
          <p:sp>
            <p:nvSpPr>
              <p:cNvPr id="50438" name="Rectangle 3334"/>
              <p:cNvSpPr>
                <a:spLocks noChangeArrowheads="1"/>
              </p:cNvSpPr>
              <p:nvPr userDrawn="1"/>
            </p:nvSpPr>
            <p:spPr bwMode="auto">
              <a:xfrm>
                <a:off x="3886" y="778"/>
                <a:ext cx="43" cy="43"/>
              </a:xfrm>
              <a:prstGeom prst="rect">
                <a:avLst/>
              </a:prstGeom>
              <a:solidFill>
                <a:srgbClr val="6A6A6A"/>
              </a:solidFill>
              <a:ln w="9525">
                <a:noFill/>
                <a:miter lim="800000"/>
                <a:headEnd/>
                <a:tailEnd/>
              </a:ln>
            </p:spPr>
            <p:txBody>
              <a:bodyPr/>
              <a:lstStyle/>
              <a:p>
                <a:endParaRPr lang="nl-NL"/>
              </a:p>
            </p:txBody>
          </p:sp>
          <p:sp>
            <p:nvSpPr>
              <p:cNvPr id="50439" name="Rectangle 3335"/>
              <p:cNvSpPr>
                <a:spLocks noChangeArrowheads="1"/>
              </p:cNvSpPr>
              <p:nvPr userDrawn="1"/>
            </p:nvSpPr>
            <p:spPr bwMode="auto">
              <a:xfrm>
                <a:off x="3973" y="778"/>
                <a:ext cx="43" cy="43"/>
              </a:xfrm>
              <a:prstGeom prst="rect">
                <a:avLst/>
              </a:prstGeom>
              <a:solidFill>
                <a:srgbClr val="6A6A6A"/>
              </a:solidFill>
              <a:ln w="9525">
                <a:noFill/>
                <a:miter lim="800000"/>
                <a:headEnd/>
                <a:tailEnd/>
              </a:ln>
            </p:spPr>
            <p:txBody>
              <a:bodyPr/>
              <a:lstStyle/>
              <a:p>
                <a:endParaRPr lang="nl-NL"/>
              </a:p>
            </p:txBody>
          </p:sp>
          <p:sp>
            <p:nvSpPr>
              <p:cNvPr id="50440" name="Rectangle 3336"/>
              <p:cNvSpPr>
                <a:spLocks noChangeArrowheads="1"/>
              </p:cNvSpPr>
              <p:nvPr userDrawn="1"/>
            </p:nvSpPr>
            <p:spPr bwMode="auto">
              <a:xfrm>
                <a:off x="4059" y="778"/>
                <a:ext cx="44" cy="43"/>
              </a:xfrm>
              <a:prstGeom prst="rect">
                <a:avLst/>
              </a:prstGeom>
              <a:solidFill>
                <a:srgbClr val="6A6A6A"/>
              </a:solidFill>
              <a:ln w="9525">
                <a:noFill/>
                <a:miter lim="800000"/>
                <a:headEnd/>
                <a:tailEnd/>
              </a:ln>
            </p:spPr>
            <p:txBody>
              <a:bodyPr/>
              <a:lstStyle/>
              <a:p>
                <a:endParaRPr lang="nl-NL"/>
              </a:p>
            </p:txBody>
          </p:sp>
          <p:sp>
            <p:nvSpPr>
              <p:cNvPr id="50441" name="Rectangle 3337"/>
              <p:cNvSpPr>
                <a:spLocks noChangeArrowheads="1"/>
              </p:cNvSpPr>
              <p:nvPr userDrawn="1"/>
            </p:nvSpPr>
            <p:spPr bwMode="auto">
              <a:xfrm>
                <a:off x="4146" y="778"/>
                <a:ext cx="43" cy="43"/>
              </a:xfrm>
              <a:prstGeom prst="rect">
                <a:avLst/>
              </a:prstGeom>
              <a:solidFill>
                <a:srgbClr val="6A6A6A"/>
              </a:solidFill>
              <a:ln w="9525">
                <a:noFill/>
                <a:miter lim="800000"/>
                <a:headEnd/>
                <a:tailEnd/>
              </a:ln>
            </p:spPr>
            <p:txBody>
              <a:bodyPr/>
              <a:lstStyle/>
              <a:p>
                <a:endParaRPr lang="nl-NL"/>
              </a:p>
            </p:txBody>
          </p:sp>
          <p:sp>
            <p:nvSpPr>
              <p:cNvPr id="50442" name="Rectangle 3338"/>
              <p:cNvSpPr>
                <a:spLocks noChangeArrowheads="1"/>
              </p:cNvSpPr>
              <p:nvPr userDrawn="1"/>
            </p:nvSpPr>
            <p:spPr bwMode="auto">
              <a:xfrm>
                <a:off x="4232" y="778"/>
                <a:ext cx="43" cy="43"/>
              </a:xfrm>
              <a:prstGeom prst="rect">
                <a:avLst/>
              </a:prstGeom>
              <a:solidFill>
                <a:srgbClr val="6A6A6A"/>
              </a:solidFill>
              <a:ln w="9525">
                <a:noFill/>
                <a:miter lim="800000"/>
                <a:headEnd/>
                <a:tailEnd/>
              </a:ln>
            </p:spPr>
            <p:txBody>
              <a:bodyPr/>
              <a:lstStyle/>
              <a:p>
                <a:endParaRPr lang="nl-NL"/>
              </a:p>
            </p:txBody>
          </p:sp>
          <p:sp>
            <p:nvSpPr>
              <p:cNvPr id="50443" name="Rectangle 3339"/>
              <p:cNvSpPr>
                <a:spLocks noChangeArrowheads="1"/>
              </p:cNvSpPr>
              <p:nvPr userDrawn="1"/>
            </p:nvSpPr>
            <p:spPr bwMode="auto">
              <a:xfrm>
                <a:off x="4318" y="778"/>
                <a:ext cx="43" cy="43"/>
              </a:xfrm>
              <a:prstGeom prst="rect">
                <a:avLst/>
              </a:prstGeom>
              <a:solidFill>
                <a:srgbClr val="6A6A6A"/>
              </a:solidFill>
              <a:ln w="9525">
                <a:noFill/>
                <a:miter lim="800000"/>
                <a:headEnd/>
                <a:tailEnd/>
              </a:ln>
            </p:spPr>
            <p:txBody>
              <a:bodyPr/>
              <a:lstStyle/>
              <a:p>
                <a:endParaRPr lang="nl-NL"/>
              </a:p>
            </p:txBody>
          </p:sp>
          <p:sp>
            <p:nvSpPr>
              <p:cNvPr id="50444" name="Rectangle 3340"/>
              <p:cNvSpPr>
                <a:spLocks noChangeArrowheads="1"/>
              </p:cNvSpPr>
              <p:nvPr userDrawn="1"/>
            </p:nvSpPr>
            <p:spPr bwMode="auto">
              <a:xfrm>
                <a:off x="4404" y="778"/>
                <a:ext cx="44" cy="43"/>
              </a:xfrm>
              <a:prstGeom prst="rect">
                <a:avLst/>
              </a:prstGeom>
              <a:solidFill>
                <a:srgbClr val="6A6A6A"/>
              </a:solidFill>
              <a:ln w="9525">
                <a:noFill/>
                <a:miter lim="800000"/>
                <a:headEnd/>
                <a:tailEnd/>
              </a:ln>
            </p:spPr>
            <p:txBody>
              <a:bodyPr/>
              <a:lstStyle/>
              <a:p>
                <a:endParaRPr lang="nl-NL"/>
              </a:p>
            </p:txBody>
          </p:sp>
          <p:sp>
            <p:nvSpPr>
              <p:cNvPr id="50445" name="Rectangle 3341"/>
              <p:cNvSpPr>
                <a:spLocks noChangeArrowheads="1"/>
              </p:cNvSpPr>
              <p:nvPr userDrawn="1"/>
            </p:nvSpPr>
            <p:spPr bwMode="auto">
              <a:xfrm>
                <a:off x="4491" y="778"/>
                <a:ext cx="43" cy="43"/>
              </a:xfrm>
              <a:prstGeom prst="rect">
                <a:avLst/>
              </a:prstGeom>
              <a:solidFill>
                <a:srgbClr val="6A6A6A"/>
              </a:solidFill>
              <a:ln w="9525">
                <a:noFill/>
                <a:miter lim="800000"/>
                <a:headEnd/>
                <a:tailEnd/>
              </a:ln>
            </p:spPr>
            <p:txBody>
              <a:bodyPr/>
              <a:lstStyle/>
              <a:p>
                <a:endParaRPr lang="nl-NL"/>
              </a:p>
            </p:txBody>
          </p:sp>
          <p:sp>
            <p:nvSpPr>
              <p:cNvPr id="50446" name="Rectangle 3342"/>
              <p:cNvSpPr>
                <a:spLocks noChangeArrowheads="1"/>
              </p:cNvSpPr>
              <p:nvPr userDrawn="1"/>
            </p:nvSpPr>
            <p:spPr bwMode="auto">
              <a:xfrm>
                <a:off x="4578" y="778"/>
                <a:ext cx="43" cy="43"/>
              </a:xfrm>
              <a:prstGeom prst="rect">
                <a:avLst/>
              </a:prstGeom>
              <a:solidFill>
                <a:srgbClr val="6A6A6A"/>
              </a:solidFill>
              <a:ln w="9525">
                <a:noFill/>
                <a:miter lim="800000"/>
                <a:headEnd/>
                <a:tailEnd/>
              </a:ln>
            </p:spPr>
            <p:txBody>
              <a:bodyPr/>
              <a:lstStyle/>
              <a:p>
                <a:endParaRPr lang="nl-NL"/>
              </a:p>
            </p:txBody>
          </p:sp>
          <p:sp>
            <p:nvSpPr>
              <p:cNvPr id="50447" name="Rectangle 3343"/>
              <p:cNvSpPr>
                <a:spLocks noChangeArrowheads="1"/>
              </p:cNvSpPr>
              <p:nvPr userDrawn="1"/>
            </p:nvSpPr>
            <p:spPr bwMode="auto">
              <a:xfrm>
                <a:off x="4664" y="778"/>
                <a:ext cx="43" cy="43"/>
              </a:xfrm>
              <a:prstGeom prst="rect">
                <a:avLst/>
              </a:prstGeom>
              <a:solidFill>
                <a:srgbClr val="6A6A6A"/>
              </a:solidFill>
              <a:ln w="9525">
                <a:noFill/>
                <a:miter lim="800000"/>
                <a:headEnd/>
                <a:tailEnd/>
              </a:ln>
            </p:spPr>
            <p:txBody>
              <a:bodyPr/>
              <a:lstStyle/>
              <a:p>
                <a:endParaRPr lang="nl-NL"/>
              </a:p>
            </p:txBody>
          </p:sp>
          <p:sp>
            <p:nvSpPr>
              <p:cNvPr id="50448" name="Rectangle 3344"/>
              <p:cNvSpPr>
                <a:spLocks noChangeArrowheads="1"/>
              </p:cNvSpPr>
              <p:nvPr userDrawn="1"/>
            </p:nvSpPr>
            <p:spPr bwMode="auto">
              <a:xfrm>
                <a:off x="4750" y="778"/>
                <a:ext cx="43" cy="43"/>
              </a:xfrm>
              <a:prstGeom prst="rect">
                <a:avLst/>
              </a:prstGeom>
              <a:solidFill>
                <a:srgbClr val="6A6A6A"/>
              </a:solidFill>
              <a:ln w="9525">
                <a:noFill/>
                <a:miter lim="800000"/>
                <a:headEnd/>
                <a:tailEnd/>
              </a:ln>
            </p:spPr>
            <p:txBody>
              <a:bodyPr/>
              <a:lstStyle/>
              <a:p>
                <a:endParaRPr lang="nl-NL"/>
              </a:p>
            </p:txBody>
          </p:sp>
          <p:sp>
            <p:nvSpPr>
              <p:cNvPr id="50449" name="Rectangle 3345"/>
              <p:cNvSpPr>
                <a:spLocks noChangeArrowheads="1"/>
              </p:cNvSpPr>
              <p:nvPr userDrawn="1"/>
            </p:nvSpPr>
            <p:spPr bwMode="auto">
              <a:xfrm>
                <a:off x="4836" y="778"/>
                <a:ext cx="43" cy="43"/>
              </a:xfrm>
              <a:prstGeom prst="rect">
                <a:avLst/>
              </a:prstGeom>
              <a:solidFill>
                <a:srgbClr val="6A6A6A"/>
              </a:solidFill>
              <a:ln w="9525">
                <a:noFill/>
                <a:miter lim="800000"/>
                <a:headEnd/>
                <a:tailEnd/>
              </a:ln>
            </p:spPr>
            <p:txBody>
              <a:bodyPr/>
              <a:lstStyle/>
              <a:p>
                <a:endParaRPr lang="nl-NL"/>
              </a:p>
            </p:txBody>
          </p:sp>
          <p:sp>
            <p:nvSpPr>
              <p:cNvPr id="50450" name="Rectangle 3346"/>
              <p:cNvSpPr>
                <a:spLocks noChangeArrowheads="1"/>
              </p:cNvSpPr>
              <p:nvPr userDrawn="1"/>
            </p:nvSpPr>
            <p:spPr bwMode="auto">
              <a:xfrm>
                <a:off x="4923" y="778"/>
                <a:ext cx="43" cy="43"/>
              </a:xfrm>
              <a:prstGeom prst="rect">
                <a:avLst/>
              </a:prstGeom>
              <a:solidFill>
                <a:srgbClr val="6A6A6A"/>
              </a:solidFill>
              <a:ln w="9525">
                <a:noFill/>
                <a:miter lim="800000"/>
                <a:headEnd/>
                <a:tailEnd/>
              </a:ln>
            </p:spPr>
            <p:txBody>
              <a:bodyPr/>
              <a:lstStyle/>
              <a:p>
                <a:endParaRPr lang="nl-NL"/>
              </a:p>
            </p:txBody>
          </p:sp>
          <p:sp>
            <p:nvSpPr>
              <p:cNvPr id="50451" name="Rectangle 3347"/>
              <p:cNvSpPr>
                <a:spLocks noChangeArrowheads="1"/>
              </p:cNvSpPr>
              <p:nvPr userDrawn="1"/>
            </p:nvSpPr>
            <p:spPr bwMode="auto">
              <a:xfrm>
                <a:off x="5009" y="778"/>
                <a:ext cx="44" cy="43"/>
              </a:xfrm>
              <a:prstGeom prst="rect">
                <a:avLst/>
              </a:prstGeom>
              <a:solidFill>
                <a:srgbClr val="6A6A6A"/>
              </a:solidFill>
              <a:ln w="9525">
                <a:noFill/>
                <a:miter lim="800000"/>
                <a:headEnd/>
                <a:tailEnd/>
              </a:ln>
            </p:spPr>
            <p:txBody>
              <a:bodyPr/>
              <a:lstStyle/>
              <a:p>
                <a:endParaRPr lang="nl-NL"/>
              </a:p>
            </p:txBody>
          </p:sp>
          <p:sp>
            <p:nvSpPr>
              <p:cNvPr id="50452" name="Rectangle 3348"/>
              <p:cNvSpPr>
                <a:spLocks noChangeArrowheads="1"/>
              </p:cNvSpPr>
              <p:nvPr userDrawn="1"/>
            </p:nvSpPr>
            <p:spPr bwMode="auto">
              <a:xfrm>
                <a:off x="5096" y="778"/>
                <a:ext cx="43" cy="43"/>
              </a:xfrm>
              <a:prstGeom prst="rect">
                <a:avLst/>
              </a:prstGeom>
              <a:solidFill>
                <a:srgbClr val="6A6A6A"/>
              </a:solidFill>
              <a:ln w="9525">
                <a:noFill/>
                <a:miter lim="800000"/>
                <a:headEnd/>
                <a:tailEnd/>
              </a:ln>
            </p:spPr>
            <p:txBody>
              <a:bodyPr/>
              <a:lstStyle/>
              <a:p>
                <a:endParaRPr lang="nl-NL"/>
              </a:p>
            </p:txBody>
          </p:sp>
          <p:sp>
            <p:nvSpPr>
              <p:cNvPr id="50453" name="Rectangle 3349"/>
              <p:cNvSpPr>
                <a:spLocks noChangeArrowheads="1"/>
              </p:cNvSpPr>
              <p:nvPr userDrawn="1"/>
            </p:nvSpPr>
            <p:spPr bwMode="auto">
              <a:xfrm>
                <a:off x="5182" y="778"/>
                <a:ext cx="43" cy="43"/>
              </a:xfrm>
              <a:prstGeom prst="rect">
                <a:avLst/>
              </a:prstGeom>
              <a:solidFill>
                <a:srgbClr val="6A6A6A"/>
              </a:solidFill>
              <a:ln w="9525">
                <a:noFill/>
                <a:miter lim="800000"/>
                <a:headEnd/>
                <a:tailEnd/>
              </a:ln>
            </p:spPr>
            <p:txBody>
              <a:bodyPr/>
              <a:lstStyle/>
              <a:p>
                <a:endParaRPr lang="nl-NL"/>
              </a:p>
            </p:txBody>
          </p:sp>
          <p:sp>
            <p:nvSpPr>
              <p:cNvPr id="50454" name="Rectangle 3350"/>
              <p:cNvSpPr>
                <a:spLocks noChangeArrowheads="1"/>
              </p:cNvSpPr>
              <p:nvPr userDrawn="1"/>
            </p:nvSpPr>
            <p:spPr bwMode="auto">
              <a:xfrm>
                <a:off x="5268" y="778"/>
                <a:ext cx="43" cy="43"/>
              </a:xfrm>
              <a:prstGeom prst="rect">
                <a:avLst/>
              </a:prstGeom>
              <a:solidFill>
                <a:srgbClr val="6A6A6A"/>
              </a:solidFill>
              <a:ln w="9525">
                <a:noFill/>
                <a:miter lim="800000"/>
                <a:headEnd/>
                <a:tailEnd/>
              </a:ln>
            </p:spPr>
            <p:txBody>
              <a:bodyPr/>
              <a:lstStyle/>
              <a:p>
                <a:endParaRPr lang="nl-NL"/>
              </a:p>
            </p:txBody>
          </p:sp>
          <p:sp>
            <p:nvSpPr>
              <p:cNvPr id="50455" name="Rectangle 3351"/>
              <p:cNvSpPr>
                <a:spLocks noChangeArrowheads="1"/>
              </p:cNvSpPr>
              <p:nvPr userDrawn="1"/>
            </p:nvSpPr>
            <p:spPr bwMode="auto">
              <a:xfrm>
                <a:off x="5354" y="778"/>
                <a:ext cx="44" cy="43"/>
              </a:xfrm>
              <a:prstGeom prst="rect">
                <a:avLst/>
              </a:prstGeom>
              <a:solidFill>
                <a:srgbClr val="6A6A6A"/>
              </a:solidFill>
              <a:ln w="9525">
                <a:noFill/>
                <a:miter lim="800000"/>
                <a:headEnd/>
                <a:tailEnd/>
              </a:ln>
            </p:spPr>
            <p:txBody>
              <a:bodyPr/>
              <a:lstStyle/>
              <a:p>
                <a:endParaRPr lang="nl-NL"/>
              </a:p>
            </p:txBody>
          </p:sp>
          <p:sp>
            <p:nvSpPr>
              <p:cNvPr id="50456" name="Rectangle 3352"/>
              <p:cNvSpPr>
                <a:spLocks noChangeArrowheads="1"/>
              </p:cNvSpPr>
              <p:nvPr userDrawn="1"/>
            </p:nvSpPr>
            <p:spPr bwMode="auto">
              <a:xfrm>
                <a:off x="5441" y="778"/>
                <a:ext cx="43" cy="43"/>
              </a:xfrm>
              <a:prstGeom prst="rect">
                <a:avLst/>
              </a:prstGeom>
              <a:solidFill>
                <a:srgbClr val="6A6A6A"/>
              </a:solidFill>
              <a:ln w="9525">
                <a:noFill/>
                <a:miter lim="800000"/>
                <a:headEnd/>
                <a:tailEnd/>
              </a:ln>
            </p:spPr>
            <p:txBody>
              <a:bodyPr/>
              <a:lstStyle/>
              <a:p>
                <a:endParaRPr lang="nl-NL"/>
              </a:p>
            </p:txBody>
          </p:sp>
          <p:sp>
            <p:nvSpPr>
              <p:cNvPr id="50457" name="Rectangle 3353"/>
              <p:cNvSpPr>
                <a:spLocks noChangeArrowheads="1"/>
              </p:cNvSpPr>
              <p:nvPr userDrawn="1"/>
            </p:nvSpPr>
            <p:spPr bwMode="auto">
              <a:xfrm>
                <a:off x="5528" y="778"/>
                <a:ext cx="43" cy="43"/>
              </a:xfrm>
              <a:prstGeom prst="rect">
                <a:avLst/>
              </a:prstGeom>
              <a:solidFill>
                <a:srgbClr val="6A6A6A"/>
              </a:solidFill>
              <a:ln w="9525">
                <a:noFill/>
                <a:miter lim="800000"/>
                <a:headEnd/>
                <a:tailEnd/>
              </a:ln>
            </p:spPr>
            <p:txBody>
              <a:bodyPr/>
              <a:lstStyle/>
              <a:p>
                <a:endParaRPr lang="nl-NL"/>
              </a:p>
            </p:txBody>
          </p:sp>
          <p:sp>
            <p:nvSpPr>
              <p:cNvPr id="50458" name="Rectangle 3354"/>
              <p:cNvSpPr>
                <a:spLocks noChangeArrowheads="1"/>
              </p:cNvSpPr>
              <p:nvPr userDrawn="1"/>
            </p:nvSpPr>
            <p:spPr bwMode="auto">
              <a:xfrm>
                <a:off x="5614" y="778"/>
                <a:ext cx="43" cy="43"/>
              </a:xfrm>
              <a:prstGeom prst="rect">
                <a:avLst/>
              </a:prstGeom>
              <a:solidFill>
                <a:srgbClr val="6A6A6A"/>
              </a:solidFill>
              <a:ln w="9525">
                <a:noFill/>
                <a:miter lim="800000"/>
                <a:headEnd/>
                <a:tailEnd/>
              </a:ln>
            </p:spPr>
            <p:txBody>
              <a:bodyPr/>
              <a:lstStyle/>
              <a:p>
                <a:endParaRPr lang="nl-NL"/>
              </a:p>
            </p:txBody>
          </p:sp>
          <p:sp>
            <p:nvSpPr>
              <p:cNvPr id="50459" name="Rectangle 3355"/>
              <p:cNvSpPr>
                <a:spLocks noChangeArrowheads="1"/>
              </p:cNvSpPr>
              <p:nvPr userDrawn="1"/>
            </p:nvSpPr>
            <p:spPr bwMode="auto">
              <a:xfrm>
                <a:off x="5700" y="778"/>
                <a:ext cx="43" cy="43"/>
              </a:xfrm>
              <a:prstGeom prst="rect">
                <a:avLst/>
              </a:prstGeom>
              <a:solidFill>
                <a:srgbClr val="6A6A6A"/>
              </a:solidFill>
              <a:ln w="9525">
                <a:noFill/>
                <a:miter lim="800000"/>
                <a:headEnd/>
                <a:tailEnd/>
              </a:ln>
            </p:spPr>
            <p:txBody>
              <a:bodyPr/>
              <a:lstStyle/>
              <a:p>
                <a:endParaRPr lang="nl-NL"/>
              </a:p>
            </p:txBody>
          </p:sp>
          <p:sp>
            <p:nvSpPr>
              <p:cNvPr id="50460" name="Rectangle 3356"/>
              <p:cNvSpPr>
                <a:spLocks noChangeArrowheads="1"/>
              </p:cNvSpPr>
              <p:nvPr userDrawn="1"/>
            </p:nvSpPr>
            <p:spPr bwMode="auto">
              <a:xfrm>
                <a:off x="0" y="864"/>
                <a:ext cx="43" cy="43"/>
              </a:xfrm>
              <a:prstGeom prst="rect">
                <a:avLst/>
              </a:prstGeom>
              <a:solidFill>
                <a:srgbClr val="707070"/>
              </a:solidFill>
              <a:ln w="9525">
                <a:noFill/>
                <a:miter lim="800000"/>
                <a:headEnd/>
                <a:tailEnd/>
              </a:ln>
            </p:spPr>
            <p:txBody>
              <a:bodyPr/>
              <a:lstStyle/>
              <a:p>
                <a:endParaRPr lang="nl-NL"/>
              </a:p>
            </p:txBody>
          </p:sp>
          <p:sp>
            <p:nvSpPr>
              <p:cNvPr id="50461" name="Rectangle 3357"/>
              <p:cNvSpPr>
                <a:spLocks noChangeArrowheads="1"/>
              </p:cNvSpPr>
              <p:nvPr userDrawn="1"/>
            </p:nvSpPr>
            <p:spPr bwMode="auto">
              <a:xfrm>
                <a:off x="86" y="864"/>
                <a:ext cx="43" cy="43"/>
              </a:xfrm>
              <a:prstGeom prst="rect">
                <a:avLst/>
              </a:prstGeom>
              <a:solidFill>
                <a:srgbClr val="707070"/>
              </a:solidFill>
              <a:ln w="9525">
                <a:noFill/>
                <a:miter lim="800000"/>
                <a:headEnd/>
                <a:tailEnd/>
              </a:ln>
            </p:spPr>
            <p:txBody>
              <a:bodyPr/>
              <a:lstStyle/>
              <a:p>
                <a:endParaRPr lang="nl-NL"/>
              </a:p>
            </p:txBody>
          </p:sp>
          <p:sp>
            <p:nvSpPr>
              <p:cNvPr id="50462" name="Rectangle 3358"/>
              <p:cNvSpPr>
                <a:spLocks noChangeArrowheads="1"/>
              </p:cNvSpPr>
              <p:nvPr userDrawn="1"/>
            </p:nvSpPr>
            <p:spPr bwMode="auto">
              <a:xfrm>
                <a:off x="173" y="864"/>
                <a:ext cx="43" cy="43"/>
              </a:xfrm>
              <a:prstGeom prst="rect">
                <a:avLst/>
              </a:prstGeom>
              <a:solidFill>
                <a:srgbClr val="707070"/>
              </a:solidFill>
              <a:ln w="9525">
                <a:noFill/>
                <a:miter lim="800000"/>
                <a:headEnd/>
                <a:tailEnd/>
              </a:ln>
            </p:spPr>
            <p:txBody>
              <a:bodyPr/>
              <a:lstStyle/>
              <a:p>
                <a:endParaRPr lang="nl-NL"/>
              </a:p>
            </p:txBody>
          </p:sp>
          <p:sp>
            <p:nvSpPr>
              <p:cNvPr id="50463" name="Rectangle 3359"/>
              <p:cNvSpPr>
                <a:spLocks noChangeArrowheads="1"/>
              </p:cNvSpPr>
              <p:nvPr userDrawn="1"/>
            </p:nvSpPr>
            <p:spPr bwMode="auto">
              <a:xfrm>
                <a:off x="260" y="864"/>
                <a:ext cx="43" cy="43"/>
              </a:xfrm>
              <a:prstGeom prst="rect">
                <a:avLst/>
              </a:prstGeom>
              <a:solidFill>
                <a:srgbClr val="707070"/>
              </a:solidFill>
              <a:ln w="9525">
                <a:noFill/>
                <a:miter lim="800000"/>
                <a:headEnd/>
                <a:tailEnd/>
              </a:ln>
            </p:spPr>
            <p:txBody>
              <a:bodyPr/>
              <a:lstStyle/>
              <a:p>
                <a:endParaRPr lang="nl-NL"/>
              </a:p>
            </p:txBody>
          </p:sp>
          <p:sp>
            <p:nvSpPr>
              <p:cNvPr id="50464" name="Rectangle 3360"/>
              <p:cNvSpPr>
                <a:spLocks noChangeArrowheads="1"/>
              </p:cNvSpPr>
              <p:nvPr userDrawn="1"/>
            </p:nvSpPr>
            <p:spPr bwMode="auto">
              <a:xfrm>
                <a:off x="346" y="864"/>
                <a:ext cx="43" cy="43"/>
              </a:xfrm>
              <a:prstGeom prst="rect">
                <a:avLst/>
              </a:prstGeom>
              <a:solidFill>
                <a:srgbClr val="707070"/>
              </a:solidFill>
              <a:ln w="9525">
                <a:noFill/>
                <a:miter lim="800000"/>
                <a:headEnd/>
                <a:tailEnd/>
              </a:ln>
            </p:spPr>
            <p:txBody>
              <a:bodyPr/>
              <a:lstStyle/>
              <a:p>
                <a:endParaRPr lang="nl-NL"/>
              </a:p>
            </p:txBody>
          </p:sp>
          <p:sp>
            <p:nvSpPr>
              <p:cNvPr id="50465" name="Rectangle 3361"/>
              <p:cNvSpPr>
                <a:spLocks noChangeArrowheads="1"/>
              </p:cNvSpPr>
              <p:nvPr userDrawn="1"/>
            </p:nvSpPr>
            <p:spPr bwMode="auto">
              <a:xfrm>
                <a:off x="432" y="864"/>
                <a:ext cx="43" cy="43"/>
              </a:xfrm>
              <a:prstGeom prst="rect">
                <a:avLst/>
              </a:prstGeom>
              <a:solidFill>
                <a:srgbClr val="707070"/>
              </a:solidFill>
              <a:ln w="9525">
                <a:noFill/>
                <a:miter lim="800000"/>
                <a:headEnd/>
                <a:tailEnd/>
              </a:ln>
            </p:spPr>
            <p:txBody>
              <a:bodyPr/>
              <a:lstStyle/>
              <a:p>
                <a:endParaRPr lang="nl-NL"/>
              </a:p>
            </p:txBody>
          </p:sp>
          <p:sp>
            <p:nvSpPr>
              <p:cNvPr id="50466" name="Rectangle 3362"/>
              <p:cNvSpPr>
                <a:spLocks noChangeArrowheads="1"/>
              </p:cNvSpPr>
              <p:nvPr userDrawn="1"/>
            </p:nvSpPr>
            <p:spPr bwMode="auto">
              <a:xfrm>
                <a:off x="518" y="864"/>
                <a:ext cx="43" cy="43"/>
              </a:xfrm>
              <a:prstGeom prst="rect">
                <a:avLst/>
              </a:prstGeom>
              <a:solidFill>
                <a:srgbClr val="707070"/>
              </a:solidFill>
              <a:ln w="9525">
                <a:noFill/>
                <a:miter lim="800000"/>
                <a:headEnd/>
                <a:tailEnd/>
              </a:ln>
            </p:spPr>
            <p:txBody>
              <a:bodyPr/>
              <a:lstStyle/>
              <a:p>
                <a:endParaRPr lang="nl-NL"/>
              </a:p>
            </p:txBody>
          </p:sp>
          <p:sp>
            <p:nvSpPr>
              <p:cNvPr id="50467" name="Rectangle 3363"/>
              <p:cNvSpPr>
                <a:spLocks noChangeArrowheads="1"/>
              </p:cNvSpPr>
              <p:nvPr userDrawn="1"/>
            </p:nvSpPr>
            <p:spPr bwMode="auto">
              <a:xfrm>
                <a:off x="604" y="864"/>
                <a:ext cx="44" cy="43"/>
              </a:xfrm>
              <a:prstGeom prst="rect">
                <a:avLst/>
              </a:prstGeom>
              <a:solidFill>
                <a:srgbClr val="707070"/>
              </a:solidFill>
              <a:ln w="9525">
                <a:noFill/>
                <a:miter lim="800000"/>
                <a:headEnd/>
                <a:tailEnd/>
              </a:ln>
            </p:spPr>
            <p:txBody>
              <a:bodyPr/>
              <a:lstStyle/>
              <a:p>
                <a:endParaRPr lang="nl-NL"/>
              </a:p>
            </p:txBody>
          </p:sp>
          <p:sp>
            <p:nvSpPr>
              <p:cNvPr id="50468" name="Rectangle 3364"/>
              <p:cNvSpPr>
                <a:spLocks noChangeArrowheads="1"/>
              </p:cNvSpPr>
              <p:nvPr userDrawn="1"/>
            </p:nvSpPr>
            <p:spPr bwMode="auto">
              <a:xfrm>
                <a:off x="691" y="864"/>
                <a:ext cx="44" cy="43"/>
              </a:xfrm>
              <a:prstGeom prst="rect">
                <a:avLst/>
              </a:prstGeom>
              <a:solidFill>
                <a:srgbClr val="707070"/>
              </a:solidFill>
              <a:ln w="9525">
                <a:noFill/>
                <a:miter lim="800000"/>
                <a:headEnd/>
                <a:tailEnd/>
              </a:ln>
            </p:spPr>
            <p:txBody>
              <a:bodyPr/>
              <a:lstStyle/>
              <a:p>
                <a:endParaRPr lang="nl-NL"/>
              </a:p>
            </p:txBody>
          </p:sp>
          <p:sp>
            <p:nvSpPr>
              <p:cNvPr id="50469" name="Rectangle 3365"/>
              <p:cNvSpPr>
                <a:spLocks noChangeArrowheads="1"/>
              </p:cNvSpPr>
              <p:nvPr userDrawn="1"/>
            </p:nvSpPr>
            <p:spPr bwMode="auto">
              <a:xfrm>
                <a:off x="778" y="864"/>
                <a:ext cx="43" cy="43"/>
              </a:xfrm>
              <a:prstGeom prst="rect">
                <a:avLst/>
              </a:prstGeom>
              <a:solidFill>
                <a:srgbClr val="707070"/>
              </a:solidFill>
              <a:ln w="9525">
                <a:noFill/>
                <a:miter lim="800000"/>
                <a:headEnd/>
                <a:tailEnd/>
              </a:ln>
            </p:spPr>
            <p:txBody>
              <a:bodyPr/>
              <a:lstStyle/>
              <a:p>
                <a:endParaRPr lang="nl-NL"/>
              </a:p>
            </p:txBody>
          </p:sp>
          <p:sp>
            <p:nvSpPr>
              <p:cNvPr id="50470" name="Rectangle 3366"/>
              <p:cNvSpPr>
                <a:spLocks noChangeArrowheads="1"/>
              </p:cNvSpPr>
              <p:nvPr userDrawn="1"/>
            </p:nvSpPr>
            <p:spPr bwMode="auto">
              <a:xfrm>
                <a:off x="864" y="864"/>
                <a:ext cx="43" cy="43"/>
              </a:xfrm>
              <a:prstGeom prst="rect">
                <a:avLst/>
              </a:prstGeom>
              <a:solidFill>
                <a:srgbClr val="707070"/>
              </a:solidFill>
              <a:ln w="9525">
                <a:noFill/>
                <a:miter lim="800000"/>
                <a:headEnd/>
                <a:tailEnd/>
              </a:ln>
            </p:spPr>
            <p:txBody>
              <a:bodyPr/>
              <a:lstStyle/>
              <a:p>
                <a:endParaRPr lang="nl-NL"/>
              </a:p>
            </p:txBody>
          </p:sp>
          <p:sp>
            <p:nvSpPr>
              <p:cNvPr id="50471" name="Rectangle 3367"/>
              <p:cNvSpPr>
                <a:spLocks noChangeArrowheads="1"/>
              </p:cNvSpPr>
              <p:nvPr userDrawn="1"/>
            </p:nvSpPr>
            <p:spPr bwMode="auto">
              <a:xfrm>
                <a:off x="950" y="864"/>
                <a:ext cx="43" cy="43"/>
              </a:xfrm>
              <a:prstGeom prst="rect">
                <a:avLst/>
              </a:prstGeom>
              <a:solidFill>
                <a:srgbClr val="707070"/>
              </a:solidFill>
              <a:ln w="9525">
                <a:noFill/>
                <a:miter lim="800000"/>
                <a:headEnd/>
                <a:tailEnd/>
              </a:ln>
            </p:spPr>
            <p:txBody>
              <a:bodyPr/>
              <a:lstStyle/>
              <a:p>
                <a:endParaRPr lang="nl-NL"/>
              </a:p>
            </p:txBody>
          </p:sp>
          <p:sp>
            <p:nvSpPr>
              <p:cNvPr id="50472" name="Rectangle 3368"/>
              <p:cNvSpPr>
                <a:spLocks noChangeArrowheads="1"/>
              </p:cNvSpPr>
              <p:nvPr userDrawn="1"/>
            </p:nvSpPr>
            <p:spPr bwMode="auto">
              <a:xfrm>
                <a:off x="1036" y="864"/>
                <a:ext cx="43" cy="43"/>
              </a:xfrm>
              <a:prstGeom prst="rect">
                <a:avLst/>
              </a:prstGeom>
              <a:solidFill>
                <a:srgbClr val="707070"/>
              </a:solidFill>
              <a:ln w="9525">
                <a:noFill/>
                <a:miter lim="800000"/>
                <a:headEnd/>
                <a:tailEnd/>
              </a:ln>
            </p:spPr>
            <p:txBody>
              <a:bodyPr/>
              <a:lstStyle/>
              <a:p>
                <a:endParaRPr lang="nl-NL"/>
              </a:p>
            </p:txBody>
          </p:sp>
          <p:sp>
            <p:nvSpPr>
              <p:cNvPr id="50473" name="Rectangle 3369"/>
              <p:cNvSpPr>
                <a:spLocks noChangeArrowheads="1"/>
              </p:cNvSpPr>
              <p:nvPr userDrawn="1"/>
            </p:nvSpPr>
            <p:spPr bwMode="auto">
              <a:xfrm>
                <a:off x="1123" y="864"/>
                <a:ext cx="43" cy="43"/>
              </a:xfrm>
              <a:prstGeom prst="rect">
                <a:avLst/>
              </a:prstGeom>
              <a:solidFill>
                <a:srgbClr val="707070"/>
              </a:solidFill>
              <a:ln w="9525">
                <a:noFill/>
                <a:miter lim="800000"/>
                <a:headEnd/>
                <a:tailEnd/>
              </a:ln>
            </p:spPr>
            <p:txBody>
              <a:bodyPr/>
              <a:lstStyle/>
              <a:p>
                <a:endParaRPr lang="nl-NL"/>
              </a:p>
            </p:txBody>
          </p:sp>
          <p:sp>
            <p:nvSpPr>
              <p:cNvPr id="50474" name="Rectangle 3370"/>
              <p:cNvSpPr>
                <a:spLocks noChangeArrowheads="1"/>
              </p:cNvSpPr>
              <p:nvPr userDrawn="1"/>
            </p:nvSpPr>
            <p:spPr bwMode="auto">
              <a:xfrm>
                <a:off x="1210" y="864"/>
                <a:ext cx="43" cy="43"/>
              </a:xfrm>
              <a:prstGeom prst="rect">
                <a:avLst/>
              </a:prstGeom>
              <a:solidFill>
                <a:srgbClr val="707070"/>
              </a:solidFill>
              <a:ln w="9525">
                <a:noFill/>
                <a:miter lim="800000"/>
                <a:headEnd/>
                <a:tailEnd/>
              </a:ln>
            </p:spPr>
            <p:txBody>
              <a:bodyPr/>
              <a:lstStyle/>
              <a:p>
                <a:endParaRPr lang="nl-NL"/>
              </a:p>
            </p:txBody>
          </p:sp>
          <p:sp>
            <p:nvSpPr>
              <p:cNvPr id="50475" name="Rectangle 3371"/>
              <p:cNvSpPr>
                <a:spLocks noChangeArrowheads="1"/>
              </p:cNvSpPr>
              <p:nvPr userDrawn="1"/>
            </p:nvSpPr>
            <p:spPr bwMode="auto">
              <a:xfrm>
                <a:off x="1296" y="864"/>
                <a:ext cx="43" cy="43"/>
              </a:xfrm>
              <a:prstGeom prst="rect">
                <a:avLst/>
              </a:prstGeom>
              <a:solidFill>
                <a:srgbClr val="707070"/>
              </a:solidFill>
              <a:ln w="9525">
                <a:noFill/>
                <a:miter lim="800000"/>
                <a:headEnd/>
                <a:tailEnd/>
              </a:ln>
            </p:spPr>
            <p:txBody>
              <a:bodyPr/>
              <a:lstStyle/>
              <a:p>
                <a:endParaRPr lang="nl-NL"/>
              </a:p>
            </p:txBody>
          </p:sp>
          <p:sp>
            <p:nvSpPr>
              <p:cNvPr id="50476" name="Rectangle 3372"/>
              <p:cNvSpPr>
                <a:spLocks noChangeArrowheads="1"/>
              </p:cNvSpPr>
              <p:nvPr userDrawn="1"/>
            </p:nvSpPr>
            <p:spPr bwMode="auto">
              <a:xfrm>
                <a:off x="1382" y="864"/>
                <a:ext cx="43" cy="43"/>
              </a:xfrm>
              <a:prstGeom prst="rect">
                <a:avLst/>
              </a:prstGeom>
              <a:solidFill>
                <a:srgbClr val="707070"/>
              </a:solidFill>
              <a:ln w="9525">
                <a:noFill/>
                <a:miter lim="800000"/>
                <a:headEnd/>
                <a:tailEnd/>
              </a:ln>
            </p:spPr>
            <p:txBody>
              <a:bodyPr/>
              <a:lstStyle/>
              <a:p>
                <a:endParaRPr lang="nl-NL"/>
              </a:p>
            </p:txBody>
          </p:sp>
          <p:sp>
            <p:nvSpPr>
              <p:cNvPr id="50477" name="Rectangle 3373"/>
              <p:cNvSpPr>
                <a:spLocks noChangeArrowheads="1"/>
              </p:cNvSpPr>
              <p:nvPr userDrawn="1"/>
            </p:nvSpPr>
            <p:spPr bwMode="auto">
              <a:xfrm>
                <a:off x="1468" y="864"/>
                <a:ext cx="43" cy="43"/>
              </a:xfrm>
              <a:prstGeom prst="rect">
                <a:avLst/>
              </a:prstGeom>
              <a:solidFill>
                <a:srgbClr val="707070"/>
              </a:solidFill>
              <a:ln w="9525">
                <a:noFill/>
                <a:miter lim="800000"/>
                <a:headEnd/>
                <a:tailEnd/>
              </a:ln>
            </p:spPr>
            <p:txBody>
              <a:bodyPr/>
              <a:lstStyle/>
              <a:p>
                <a:endParaRPr lang="nl-NL"/>
              </a:p>
            </p:txBody>
          </p:sp>
          <p:sp>
            <p:nvSpPr>
              <p:cNvPr id="50478" name="Rectangle 3374"/>
              <p:cNvSpPr>
                <a:spLocks noChangeArrowheads="1"/>
              </p:cNvSpPr>
              <p:nvPr userDrawn="1"/>
            </p:nvSpPr>
            <p:spPr bwMode="auto">
              <a:xfrm>
                <a:off x="1554" y="864"/>
                <a:ext cx="44" cy="43"/>
              </a:xfrm>
              <a:prstGeom prst="rect">
                <a:avLst/>
              </a:prstGeom>
              <a:solidFill>
                <a:srgbClr val="707070"/>
              </a:solidFill>
              <a:ln w="9525">
                <a:noFill/>
                <a:miter lim="800000"/>
                <a:headEnd/>
                <a:tailEnd/>
              </a:ln>
            </p:spPr>
            <p:txBody>
              <a:bodyPr/>
              <a:lstStyle/>
              <a:p>
                <a:endParaRPr lang="nl-NL"/>
              </a:p>
            </p:txBody>
          </p:sp>
          <p:sp>
            <p:nvSpPr>
              <p:cNvPr id="50479" name="Rectangle 3375"/>
              <p:cNvSpPr>
                <a:spLocks noChangeArrowheads="1"/>
              </p:cNvSpPr>
              <p:nvPr userDrawn="1"/>
            </p:nvSpPr>
            <p:spPr bwMode="auto">
              <a:xfrm>
                <a:off x="1641" y="864"/>
                <a:ext cx="44" cy="43"/>
              </a:xfrm>
              <a:prstGeom prst="rect">
                <a:avLst/>
              </a:prstGeom>
              <a:solidFill>
                <a:srgbClr val="707070"/>
              </a:solidFill>
              <a:ln w="9525">
                <a:noFill/>
                <a:miter lim="800000"/>
                <a:headEnd/>
                <a:tailEnd/>
              </a:ln>
            </p:spPr>
            <p:txBody>
              <a:bodyPr/>
              <a:lstStyle/>
              <a:p>
                <a:endParaRPr lang="nl-NL"/>
              </a:p>
            </p:txBody>
          </p:sp>
          <p:sp>
            <p:nvSpPr>
              <p:cNvPr id="50480" name="Rectangle 3376"/>
              <p:cNvSpPr>
                <a:spLocks noChangeArrowheads="1"/>
              </p:cNvSpPr>
              <p:nvPr userDrawn="1"/>
            </p:nvSpPr>
            <p:spPr bwMode="auto">
              <a:xfrm>
                <a:off x="1728" y="864"/>
                <a:ext cx="43" cy="43"/>
              </a:xfrm>
              <a:prstGeom prst="rect">
                <a:avLst/>
              </a:prstGeom>
              <a:solidFill>
                <a:srgbClr val="707070"/>
              </a:solidFill>
              <a:ln w="9525">
                <a:noFill/>
                <a:miter lim="800000"/>
                <a:headEnd/>
                <a:tailEnd/>
              </a:ln>
            </p:spPr>
            <p:txBody>
              <a:bodyPr/>
              <a:lstStyle/>
              <a:p>
                <a:endParaRPr lang="nl-NL"/>
              </a:p>
            </p:txBody>
          </p:sp>
          <p:sp>
            <p:nvSpPr>
              <p:cNvPr id="50481" name="Rectangle 3377"/>
              <p:cNvSpPr>
                <a:spLocks noChangeArrowheads="1"/>
              </p:cNvSpPr>
              <p:nvPr userDrawn="1"/>
            </p:nvSpPr>
            <p:spPr bwMode="auto">
              <a:xfrm>
                <a:off x="1814" y="864"/>
                <a:ext cx="43" cy="43"/>
              </a:xfrm>
              <a:prstGeom prst="rect">
                <a:avLst/>
              </a:prstGeom>
              <a:solidFill>
                <a:srgbClr val="707070"/>
              </a:solidFill>
              <a:ln w="9525">
                <a:noFill/>
                <a:miter lim="800000"/>
                <a:headEnd/>
                <a:tailEnd/>
              </a:ln>
            </p:spPr>
            <p:txBody>
              <a:bodyPr/>
              <a:lstStyle/>
              <a:p>
                <a:endParaRPr lang="nl-NL"/>
              </a:p>
            </p:txBody>
          </p:sp>
          <p:sp>
            <p:nvSpPr>
              <p:cNvPr id="50482" name="Rectangle 3378"/>
              <p:cNvSpPr>
                <a:spLocks noChangeArrowheads="1"/>
              </p:cNvSpPr>
              <p:nvPr userDrawn="1"/>
            </p:nvSpPr>
            <p:spPr bwMode="auto">
              <a:xfrm>
                <a:off x="1900" y="864"/>
                <a:ext cx="43" cy="43"/>
              </a:xfrm>
              <a:prstGeom prst="rect">
                <a:avLst/>
              </a:prstGeom>
              <a:solidFill>
                <a:srgbClr val="707070"/>
              </a:solidFill>
              <a:ln w="9525">
                <a:noFill/>
                <a:miter lim="800000"/>
                <a:headEnd/>
                <a:tailEnd/>
              </a:ln>
            </p:spPr>
            <p:txBody>
              <a:bodyPr/>
              <a:lstStyle/>
              <a:p>
                <a:endParaRPr lang="nl-NL"/>
              </a:p>
            </p:txBody>
          </p:sp>
          <p:sp>
            <p:nvSpPr>
              <p:cNvPr id="50483" name="Rectangle 3379"/>
              <p:cNvSpPr>
                <a:spLocks noChangeArrowheads="1"/>
              </p:cNvSpPr>
              <p:nvPr userDrawn="1"/>
            </p:nvSpPr>
            <p:spPr bwMode="auto">
              <a:xfrm>
                <a:off x="1986" y="864"/>
                <a:ext cx="43" cy="43"/>
              </a:xfrm>
              <a:prstGeom prst="rect">
                <a:avLst/>
              </a:prstGeom>
              <a:solidFill>
                <a:srgbClr val="707070"/>
              </a:solidFill>
              <a:ln w="9525">
                <a:noFill/>
                <a:miter lim="800000"/>
                <a:headEnd/>
                <a:tailEnd/>
              </a:ln>
            </p:spPr>
            <p:txBody>
              <a:bodyPr/>
              <a:lstStyle/>
              <a:p>
                <a:endParaRPr lang="nl-NL"/>
              </a:p>
            </p:txBody>
          </p:sp>
          <p:sp>
            <p:nvSpPr>
              <p:cNvPr id="50484" name="Rectangle 3380"/>
              <p:cNvSpPr>
                <a:spLocks noChangeArrowheads="1"/>
              </p:cNvSpPr>
              <p:nvPr userDrawn="1"/>
            </p:nvSpPr>
            <p:spPr bwMode="auto">
              <a:xfrm>
                <a:off x="2073" y="864"/>
                <a:ext cx="43" cy="43"/>
              </a:xfrm>
              <a:prstGeom prst="rect">
                <a:avLst/>
              </a:prstGeom>
              <a:solidFill>
                <a:srgbClr val="707070"/>
              </a:solidFill>
              <a:ln w="9525">
                <a:noFill/>
                <a:miter lim="800000"/>
                <a:headEnd/>
                <a:tailEnd/>
              </a:ln>
            </p:spPr>
            <p:txBody>
              <a:bodyPr/>
              <a:lstStyle/>
              <a:p>
                <a:endParaRPr lang="nl-NL"/>
              </a:p>
            </p:txBody>
          </p:sp>
          <p:sp>
            <p:nvSpPr>
              <p:cNvPr id="50485" name="Rectangle 3381"/>
              <p:cNvSpPr>
                <a:spLocks noChangeArrowheads="1"/>
              </p:cNvSpPr>
              <p:nvPr userDrawn="1"/>
            </p:nvSpPr>
            <p:spPr bwMode="auto">
              <a:xfrm>
                <a:off x="2160" y="864"/>
                <a:ext cx="43" cy="43"/>
              </a:xfrm>
              <a:prstGeom prst="rect">
                <a:avLst/>
              </a:prstGeom>
              <a:solidFill>
                <a:srgbClr val="707070"/>
              </a:solidFill>
              <a:ln w="9525">
                <a:noFill/>
                <a:miter lim="800000"/>
                <a:headEnd/>
                <a:tailEnd/>
              </a:ln>
            </p:spPr>
            <p:txBody>
              <a:bodyPr/>
              <a:lstStyle/>
              <a:p>
                <a:endParaRPr lang="nl-NL"/>
              </a:p>
            </p:txBody>
          </p:sp>
          <p:sp>
            <p:nvSpPr>
              <p:cNvPr id="50486" name="Rectangle 3382"/>
              <p:cNvSpPr>
                <a:spLocks noChangeArrowheads="1"/>
              </p:cNvSpPr>
              <p:nvPr userDrawn="1"/>
            </p:nvSpPr>
            <p:spPr bwMode="auto">
              <a:xfrm>
                <a:off x="2246" y="864"/>
                <a:ext cx="43" cy="43"/>
              </a:xfrm>
              <a:prstGeom prst="rect">
                <a:avLst/>
              </a:prstGeom>
              <a:solidFill>
                <a:srgbClr val="707070"/>
              </a:solidFill>
              <a:ln w="9525">
                <a:noFill/>
                <a:miter lim="800000"/>
                <a:headEnd/>
                <a:tailEnd/>
              </a:ln>
            </p:spPr>
            <p:txBody>
              <a:bodyPr/>
              <a:lstStyle/>
              <a:p>
                <a:endParaRPr lang="nl-NL"/>
              </a:p>
            </p:txBody>
          </p:sp>
          <p:sp>
            <p:nvSpPr>
              <p:cNvPr id="50487" name="Rectangle 3383"/>
              <p:cNvSpPr>
                <a:spLocks noChangeArrowheads="1"/>
              </p:cNvSpPr>
              <p:nvPr userDrawn="1"/>
            </p:nvSpPr>
            <p:spPr bwMode="auto">
              <a:xfrm>
                <a:off x="2332" y="864"/>
                <a:ext cx="43" cy="43"/>
              </a:xfrm>
              <a:prstGeom prst="rect">
                <a:avLst/>
              </a:prstGeom>
              <a:solidFill>
                <a:srgbClr val="707070"/>
              </a:solidFill>
              <a:ln w="9525">
                <a:noFill/>
                <a:miter lim="800000"/>
                <a:headEnd/>
                <a:tailEnd/>
              </a:ln>
            </p:spPr>
            <p:txBody>
              <a:bodyPr/>
              <a:lstStyle/>
              <a:p>
                <a:endParaRPr lang="nl-NL"/>
              </a:p>
            </p:txBody>
          </p:sp>
          <p:sp>
            <p:nvSpPr>
              <p:cNvPr id="50488" name="Rectangle 3384"/>
              <p:cNvSpPr>
                <a:spLocks noChangeArrowheads="1"/>
              </p:cNvSpPr>
              <p:nvPr userDrawn="1"/>
            </p:nvSpPr>
            <p:spPr bwMode="auto">
              <a:xfrm>
                <a:off x="2418" y="864"/>
                <a:ext cx="43" cy="43"/>
              </a:xfrm>
              <a:prstGeom prst="rect">
                <a:avLst/>
              </a:prstGeom>
              <a:solidFill>
                <a:srgbClr val="707070"/>
              </a:solidFill>
              <a:ln w="9525">
                <a:noFill/>
                <a:miter lim="800000"/>
                <a:headEnd/>
                <a:tailEnd/>
              </a:ln>
            </p:spPr>
            <p:txBody>
              <a:bodyPr/>
              <a:lstStyle/>
              <a:p>
                <a:endParaRPr lang="nl-NL"/>
              </a:p>
            </p:txBody>
          </p:sp>
          <p:sp>
            <p:nvSpPr>
              <p:cNvPr id="50489" name="Rectangle 3385"/>
              <p:cNvSpPr>
                <a:spLocks noChangeArrowheads="1"/>
              </p:cNvSpPr>
              <p:nvPr userDrawn="1"/>
            </p:nvSpPr>
            <p:spPr bwMode="auto">
              <a:xfrm>
                <a:off x="2504" y="864"/>
                <a:ext cx="44" cy="43"/>
              </a:xfrm>
              <a:prstGeom prst="rect">
                <a:avLst/>
              </a:prstGeom>
              <a:solidFill>
                <a:srgbClr val="707070"/>
              </a:solidFill>
              <a:ln w="9525">
                <a:noFill/>
                <a:miter lim="800000"/>
                <a:headEnd/>
                <a:tailEnd/>
              </a:ln>
            </p:spPr>
            <p:txBody>
              <a:bodyPr/>
              <a:lstStyle/>
              <a:p>
                <a:endParaRPr lang="nl-NL"/>
              </a:p>
            </p:txBody>
          </p:sp>
          <p:sp>
            <p:nvSpPr>
              <p:cNvPr id="50490" name="Rectangle 3386"/>
              <p:cNvSpPr>
                <a:spLocks noChangeArrowheads="1"/>
              </p:cNvSpPr>
              <p:nvPr userDrawn="1"/>
            </p:nvSpPr>
            <p:spPr bwMode="auto">
              <a:xfrm>
                <a:off x="2591" y="864"/>
                <a:ext cx="43" cy="43"/>
              </a:xfrm>
              <a:prstGeom prst="rect">
                <a:avLst/>
              </a:prstGeom>
              <a:solidFill>
                <a:srgbClr val="707070"/>
              </a:solidFill>
              <a:ln w="9525">
                <a:noFill/>
                <a:miter lim="800000"/>
                <a:headEnd/>
                <a:tailEnd/>
              </a:ln>
            </p:spPr>
            <p:txBody>
              <a:bodyPr/>
              <a:lstStyle/>
              <a:p>
                <a:endParaRPr lang="nl-NL"/>
              </a:p>
            </p:txBody>
          </p:sp>
          <p:sp>
            <p:nvSpPr>
              <p:cNvPr id="50491" name="Rectangle 3387"/>
              <p:cNvSpPr>
                <a:spLocks noChangeArrowheads="1"/>
              </p:cNvSpPr>
              <p:nvPr userDrawn="1"/>
            </p:nvSpPr>
            <p:spPr bwMode="auto">
              <a:xfrm>
                <a:off x="2678" y="864"/>
                <a:ext cx="43" cy="43"/>
              </a:xfrm>
              <a:prstGeom prst="rect">
                <a:avLst/>
              </a:prstGeom>
              <a:solidFill>
                <a:srgbClr val="707070"/>
              </a:solidFill>
              <a:ln w="9525">
                <a:noFill/>
                <a:miter lim="800000"/>
                <a:headEnd/>
                <a:tailEnd/>
              </a:ln>
            </p:spPr>
            <p:txBody>
              <a:bodyPr/>
              <a:lstStyle/>
              <a:p>
                <a:endParaRPr lang="nl-NL"/>
              </a:p>
            </p:txBody>
          </p:sp>
          <p:sp>
            <p:nvSpPr>
              <p:cNvPr id="50492" name="Rectangle 3388"/>
              <p:cNvSpPr>
                <a:spLocks noChangeArrowheads="1"/>
              </p:cNvSpPr>
              <p:nvPr userDrawn="1"/>
            </p:nvSpPr>
            <p:spPr bwMode="auto">
              <a:xfrm>
                <a:off x="2764" y="864"/>
                <a:ext cx="43" cy="43"/>
              </a:xfrm>
              <a:prstGeom prst="rect">
                <a:avLst/>
              </a:prstGeom>
              <a:solidFill>
                <a:srgbClr val="707070"/>
              </a:solidFill>
              <a:ln w="9525">
                <a:noFill/>
                <a:miter lim="800000"/>
                <a:headEnd/>
                <a:tailEnd/>
              </a:ln>
            </p:spPr>
            <p:txBody>
              <a:bodyPr/>
              <a:lstStyle/>
              <a:p>
                <a:endParaRPr lang="nl-NL"/>
              </a:p>
            </p:txBody>
          </p:sp>
          <p:sp>
            <p:nvSpPr>
              <p:cNvPr id="50493" name="Rectangle 3389"/>
              <p:cNvSpPr>
                <a:spLocks noChangeArrowheads="1"/>
              </p:cNvSpPr>
              <p:nvPr userDrawn="1"/>
            </p:nvSpPr>
            <p:spPr bwMode="auto">
              <a:xfrm>
                <a:off x="2850" y="864"/>
                <a:ext cx="43" cy="43"/>
              </a:xfrm>
              <a:prstGeom prst="rect">
                <a:avLst/>
              </a:prstGeom>
              <a:solidFill>
                <a:srgbClr val="707070"/>
              </a:solidFill>
              <a:ln w="9525">
                <a:noFill/>
                <a:miter lim="800000"/>
                <a:headEnd/>
                <a:tailEnd/>
              </a:ln>
            </p:spPr>
            <p:txBody>
              <a:bodyPr/>
              <a:lstStyle/>
              <a:p>
                <a:endParaRPr lang="nl-NL"/>
              </a:p>
            </p:txBody>
          </p:sp>
          <p:sp>
            <p:nvSpPr>
              <p:cNvPr id="50494" name="Rectangle 3390"/>
              <p:cNvSpPr>
                <a:spLocks noChangeArrowheads="1"/>
              </p:cNvSpPr>
              <p:nvPr userDrawn="1"/>
            </p:nvSpPr>
            <p:spPr bwMode="auto">
              <a:xfrm>
                <a:off x="2936" y="864"/>
                <a:ext cx="43" cy="43"/>
              </a:xfrm>
              <a:prstGeom prst="rect">
                <a:avLst/>
              </a:prstGeom>
              <a:solidFill>
                <a:srgbClr val="707070"/>
              </a:solidFill>
              <a:ln w="9525">
                <a:noFill/>
                <a:miter lim="800000"/>
                <a:headEnd/>
                <a:tailEnd/>
              </a:ln>
            </p:spPr>
            <p:txBody>
              <a:bodyPr/>
              <a:lstStyle/>
              <a:p>
                <a:endParaRPr lang="nl-NL"/>
              </a:p>
            </p:txBody>
          </p:sp>
          <p:sp>
            <p:nvSpPr>
              <p:cNvPr id="50495" name="Rectangle 3391"/>
              <p:cNvSpPr>
                <a:spLocks noChangeArrowheads="1"/>
              </p:cNvSpPr>
              <p:nvPr userDrawn="1"/>
            </p:nvSpPr>
            <p:spPr bwMode="auto">
              <a:xfrm>
                <a:off x="3023" y="864"/>
                <a:ext cx="43" cy="43"/>
              </a:xfrm>
              <a:prstGeom prst="rect">
                <a:avLst/>
              </a:prstGeom>
              <a:solidFill>
                <a:srgbClr val="707070"/>
              </a:solidFill>
              <a:ln w="9525">
                <a:noFill/>
                <a:miter lim="800000"/>
                <a:headEnd/>
                <a:tailEnd/>
              </a:ln>
            </p:spPr>
            <p:txBody>
              <a:bodyPr/>
              <a:lstStyle/>
              <a:p>
                <a:endParaRPr lang="nl-NL"/>
              </a:p>
            </p:txBody>
          </p:sp>
          <p:sp>
            <p:nvSpPr>
              <p:cNvPr id="50496" name="Rectangle 3392"/>
              <p:cNvSpPr>
                <a:spLocks noChangeArrowheads="1"/>
              </p:cNvSpPr>
              <p:nvPr userDrawn="1"/>
            </p:nvSpPr>
            <p:spPr bwMode="auto">
              <a:xfrm>
                <a:off x="3109" y="864"/>
                <a:ext cx="44" cy="43"/>
              </a:xfrm>
              <a:prstGeom prst="rect">
                <a:avLst/>
              </a:prstGeom>
              <a:solidFill>
                <a:srgbClr val="707070"/>
              </a:solidFill>
              <a:ln w="9525">
                <a:noFill/>
                <a:miter lim="800000"/>
                <a:headEnd/>
                <a:tailEnd/>
              </a:ln>
            </p:spPr>
            <p:txBody>
              <a:bodyPr/>
              <a:lstStyle/>
              <a:p>
                <a:endParaRPr lang="nl-NL"/>
              </a:p>
            </p:txBody>
          </p:sp>
          <p:sp>
            <p:nvSpPr>
              <p:cNvPr id="50497" name="Rectangle 3393"/>
              <p:cNvSpPr>
                <a:spLocks noChangeArrowheads="1"/>
              </p:cNvSpPr>
              <p:nvPr userDrawn="1"/>
            </p:nvSpPr>
            <p:spPr bwMode="auto">
              <a:xfrm>
                <a:off x="3196" y="864"/>
                <a:ext cx="43" cy="43"/>
              </a:xfrm>
              <a:prstGeom prst="rect">
                <a:avLst/>
              </a:prstGeom>
              <a:solidFill>
                <a:srgbClr val="707070"/>
              </a:solidFill>
              <a:ln w="9525">
                <a:noFill/>
                <a:miter lim="800000"/>
                <a:headEnd/>
                <a:tailEnd/>
              </a:ln>
            </p:spPr>
            <p:txBody>
              <a:bodyPr/>
              <a:lstStyle/>
              <a:p>
                <a:endParaRPr lang="nl-NL"/>
              </a:p>
            </p:txBody>
          </p:sp>
          <p:sp>
            <p:nvSpPr>
              <p:cNvPr id="50498" name="Rectangle 3394"/>
              <p:cNvSpPr>
                <a:spLocks noChangeArrowheads="1"/>
              </p:cNvSpPr>
              <p:nvPr userDrawn="1"/>
            </p:nvSpPr>
            <p:spPr bwMode="auto">
              <a:xfrm>
                <a:off x="3282" y="864"/>
                <a:ext cx="43" cy="43"/>
              </a:xfrm>
              <a:prstGeom prst="rect">
                <a:avLst/>
              </a:prstGeom>
              <a:solidFill>
                <a:srgbClr val="707070"/>
              </a:solidFill>
              <a:ln w="9525">
                <a:noFill/>
                <a:miter lim="800000"/>
                <a:headEnd/>
                <a:tailEnd/>
              </a:ln>
            </p:spPr>
            <p:txBody>
              <a:bodyPr/>
              <a:lstStyle/>
              <a:p>
                <a:endParaRPr lang="nl-NL"/>
              </a:p>
            </p:txBody>
          </p:sp>
          <p:sp>
            <p:nvSpPr>
              <p:cNvPr id="50499" name="Rectangle 3395"/>
              <p:cNvSpPr>
                <a:spLocks noChangeArrowheads="1"/>
              </p:cNvSpPr>
              <p:nvPr userDrawn="1"/>
            </p:nvSpPr>
            <p:spPr bwMode="auto">
              <a:xfrm>
                <a:off x="3368" y="864"/>
                <a:ext cx="43" cy="43"/>
              </a:xfrm>
              <a:prstGeom prst="rect">
                <a:avLst/>
              </a:prstGeom>
              <a:solidFill>
                <a:srgbClr val="707070"/>
              </a:solidFill>
              <a:ln w="9525">
                <a:noFill/>
                <a:miter lim="800000"/>
                <a:headEnd/>
                <a:tailEnd/>
              </a:ln>
            </p:spPr>
            <p:txBody>
              <a:bodyPr/>
              <a:lstStyle/>
              <a:p>
                <a:endParaRPr lang="nl-NL"/>
              </a:p>
            </p:txBody>
          </p:sp>
          <p:sp>
            <p:nvSpPr>
              <p:cNvPr id="50500" name="Rectangle 3396"/>
              <p:cNvSpPr>
                <a:spLocks noChangeArrowheads="1"/>
              </p:cNvSpPr>
              <p:nvPr userDrawn="1"/>
            </p:nvSpPr>
            <p:spPr bwMode="auto">
              <a:xfrm>
                <a:off x="3454" y="864"/>
                <a:ext cx="44" cy="43"/>
              </a:xfrm>
              <a:prstGeom prst="rect">
                <a:avLst/>
              </a:prstGeom>
              <a:solidFill>
                <a:srgbClr val="707070"/>
              </a:solidFill>
              <a:ln w="9525">
                <a:noFill/>
                <a:miter lim="800000"/>
                <a:headEnd/>
                <a:tailEnd/>
              </a:ln>
            </p:spPr>
            <p:txBody>
              <a:bodyPr/>
              <a:lstStyle/>
              <a:p>
                <a:endParaRPr lang="nl-NL"/>
              </a:p>
            </p:txBody>
          </p:sp>
          <p:sp>
            <p:nvSpPr>
              <p:cNvPr id="50501" name="Rectangle 3397"/>
              <p:cNvSpPr>
                <a:spLocks noChangeArrowheads="1"/>
              </p:cNvSpPr>
              <p:nvPr userDrawn="1"/>
            </p:nvSpPr>
            <p:spPr bwMode="auto">
              <a:xfrm>
                <a:off x="3541" y="864"/>
                <a:ext cx="43" cy="43"/>
              </a:xfrm>
              <a:prstGeom prst="rect">
                <a:avLst/>
              </a:prstGeom>
              <a:solidFill>
                <a:srgbClr val="707070"/>
              </a:solidFill>
              <a:ln w="9525">
                <a:noFill/>
                <a:miter lim="800000"/>
                <a:headEnd/>
                <a:tailEnd/>
              </a:ln>
            </p:spPr>
            <p:txBody>
              <a:bodyPr/>
              <a:lstStyle/>
              <a:p>
                <a:endParaRPr lang="nl-NL"/>
              </a:p>
            </p:txBody>
          </p:sp>
          <p:sp>
            <p:nvSpPr>
              <p:cNvPr id="50502" name="Rectangle 3398"/>
              <p:cNvSpPr>
                <a:spLocks noChangeArrowheads="1"/>
              </p:cNvSpPr>
              <p:nvPr userDrawn="1"/>
            </p:nvSpPr>
            <p:spPr bwMode="auto">
              <a:xfrm>
                <a:off x="3628" y="864"/>
                <a:ext cx="43" cy="43"/>
              </a:xfrm>
              <a:prstGeom prst="rect">
                <a:avLst/>
              </a:prstGeom>
              <a:solidFill>
                <a:srgbClr val="A7A7A7"/>
              </a:solidFill>
              <a:ln w="9525">
                <a:noFill/>
                <a:miter lim="800000"/>
                <a:headEnd/>
                <a:tailEnd/>
              </a:ln>
            </p:spPr>
            <p:txBody>
              <a:bodyPr/>
              <a:lstStyle/>
              <a:p>
                <a:endParaRPr lang="nl-NL"/>
              </a:p>
            </p:txBody>
          </p:sp>
          <p:sp>
            <p:nvSpPr>
              <p:cNvPr id="50503" name="Rectangle 3399"/>
              <p:cNvSpPr>
                <a:spLocks noChangeArrowheads="1"/>
              </p:cNvSpPr>
              <p:nvPr userDrawn="1"/>
            </p:nvSpPr>
            <p:spPr bwMode="auto">
              <a:xfrm>
                <a:off x="3714" y="864"/>
                <a:ext cx="43" cy="43"/>
              </a:xfrm>
              <a:prstGeom prst="rect">
                <a:avLst/>
              </a:prstGeom>
              <a:solidFill>
                <a:srgbClr val="A7A7A7"/>
              </a:solidFill>
              <a:ln w="9525">
                <a:noFill/>
                <a:miter lim="800000"/>
                <a:headEnd/>
                <a:tailEnd/>
              </a:ln>
            </p:spPr>
            <p:txBody>
              <a:bodyPr/>
              <a:lstStyle/>
              <a:p>
                <a:endParaRPr lang="nl-NL"/>
              </a:p>
            </p:txBody>
          </p:sp>
          <p:sp>
            <p:nvSpPr>
              <p:cNvPr id="50504" name="Rectangle 3400"/>
              <p:cNvSpPr>
                <a:spLocks noChangeArrowheads="1"/>
              </p:cNvSpPr>
              <p:nvPr userDrawn="1"/>
            </p:nvSpPr>
            <p:spPr bwMode="auto">
              <a:xfrm>
                <a:off x="3800" y="864"/>
                <a:ext cx="43" cy="43"/>
              </a:xfrm>
              <a:prstGeom prst="rect">
                <a:avLst/>
              </a:prstGeom>
              <a:solidFill>
                <a:srgbClr val="A7A7A7"/>
              </a:solidFill>
              <a:ln w="9525">
                <a:noFill/>
                <a:miter lim="800000"/>
                <a:headEnd/>
                <a:tailEnd/>
              </a:ln>
            </p:spPr>
            <p:txBody>
              <a:bodyPr/>
              <a:lstStyle/>
              <a:p>
                <a:endParaRPr lang="nl-NL"/>
              </a:p>
            </p:txBody>
          </p:sp>
          <p:sp>
            <p:nvSpPr>
              <p:cNvPr id="50505" name="Rectangle 3401"/>
              <p:cNvSpPr>
                <a:spLocks noChangeArrowheads="1"/>
              </p:cNvSpPr>
              <p:nvPr userDrawn="1"/>
            </p:nvSpPr>
            <p:spPr bwMode="auto">
              <a:xfrm>
                <a:off x="3886" y="864"/>
                <a:ext cx="43" cy="43"/>
              </a:xfrm>
              <a:prstGeom prst="rect">
                <a:avLst/>
              </a:prstGeom>
              <a:solidFill>
                <a:srgbClr val="A7A7A7"/>
              </a:solidFill>
              <a:ln w="9525">
                <a:noFill/>
                <a:miter lim="800000"/>
                <a:headEnd/>
                <a:tailEnd/>
              </a:ln>
            </p:spPr>
            <p:txBody>
              <a:bodyPr/>
              <a:lstStyle/>
              <a:p>
                <a:endParaRPr lang="nl-NL"/>
              </a:p>
            </p:txBody>
          </p:sp>
          <p:sp>
            <p:nvSpPr>
              <p:cNvPr id="50506" name="Rectangle 3402"/>
              <p:cNvSpPr>
                <a:spLocks noChangeArrowheads="1"/>
              </p:cNvSpPr>
              <p:nvPr userDrawn="1"/>
            </p:nvSpPr>
            <p:spPr bwMode="auto">
              <a:xfrm>
                <a:off x="3973" y="864"/>
                <a:ext cx="43" cy="43"/>
              </a:xfrm>
              <a:prstGeom prst="rect">
                <a:avLst/>
              </a:prstGeom>
              <a:solidFill>
                <a:srgbClr val="A7A7A7"/>
              </a:solidFill>
              <a:ln w="9525">
                <a:noFill/>
                <a:miter lim="800000"/>
                <a:headEnd/>
                <a:tailEnd/>
              </a:ln>
            </p:spPr>
            <p:txBody>
              <a:bodyPr/>
              <a:lstStyle/>
              <a:p>
                <a:endParaRPr lang="nl-NL"/>
              </a:p>
            </p:txBody>
          </p:sp>
          <p:sp>
            <p:nvSpPr>
              <p:cNvPr id="50507" name="Rectangle 3403"/>
              <p:cNvSpPr>
                <a:spLocks noChangeArrowheads="1"/>
              </p:cNvSpPr>
              <p:nvPr userDrawn="1"/>
            </p:nvSpPr>
            <p:spPr bwMode="auto">
              <a:xfrm>
                <a:off x="4059" y="864"/>
                <a:ext cx="44" cy="43"/>
              </a:xfrm>
              <a:prstGeom prst="rect">
                <a:avLst/>
              </a:prstGeom>
              <a:solidFill>
                <a:srgbClr val="A7A7A7"/>
              </a:solidFill>
              <a:ln w="9525">
                <a:noFill/>
                <a:miter lim="800000"/>
                <a:headEnd/>
                <a:tailEnd/>
              </a:ln>
            </p:spPr>
            <p:txBody>
              <a:bodyPr/>
              <a:lstStyle/>
              <a:p>
                <a:endParaRPr lang="nl-NL"/>
              </a:p>
            </p:txBody>
          </p:sp>
          <p:sp>
            <p:nvSpPr>
              <p:cNvPr id="50508" name="Rectangle 3404"/>
              <p:cNvSpPr>
                <a:spLocks noChangeArrowheads="1"/>
              </p:cNvSpPr>
              <p:nvPr userDrawn="1"/>
            </p:nvSpPr>
            <p:spPr bwMode="auto">
              <a:xfrm>
                <a:off x="4146" y="864"/>
                <a:ext cx="43" cy="43"/>
              </a:xfrm>
              <a:prstGeom prst="rect">
                <a:avLst/>
              </a:prstGeom>
              <a:solidFill>
                <a:srgbClr val="A7A7A7"/>
              </a:solidFill>
              <a:ln w="9525">
                <a:noFill/>
                <a:miter lim="800000"/>
                <a:headEnd/>
                <a:tailEnd/>
              </a:ln>
            </p:spPr>
            <p:txBody>
              <a:bodyPr/>
              <a:lstStyle/>
              <a:p>
                <a:endParaRPr lang="nl-NL"/>
              </a:p>
            </p:txBody>
          </p:sp>
          <p:sp>
            <p:nvSpPr>
              <p:cNvPr id="50509" name="Rectangle 3405"/>
              <p:cNvSpPr>
                <a:spLocks noChangeArrowheads="1"/>
              </p:cNvSpPr>
              <p:nvPr userDrawn="1"/>
            </p:nvSpPr>
            <p:spPr bwMode="auto">
              <a:xfrm>
                <a:off x="4232" y="864"/>
                <a:ext cx="43" cy="43"/>
              </a:xfrm>
              <a:prstGeom prst="rect">
                <a:avLst/>
              </a:prstGeom>
              <a:solidFill>
                <a:srgbClr val="A7A7A7"/>
              </a:solidFill>
              <a:ln w="9525">
                <a:noFill/>
                <a:miter lim="800000"/>
                <a:headEnd/>
                <a:tailEnd/>
              </a:ln>
            </p:spPr>
            <p:txBody>
              <a:bodyPr/>
              <a:lstStyle/>
              <a:p>
                <a:endParaRPr lang="nl-NL"/>
              </a:p>
            </p:txBody>
          </p:sp>
          <p:sp>
            <p:nvSpPr>
              <p:cNvPr id="50510" name="Rectangle 3406"/>
              <p:cNvSpPr>
                <a:spLocks noChangeArrowheads="1"/>
              </p:cNvSpPr>
              <p:nvPr userDrawn="1"/>
            </p:nvSpPr>
            <p:spPr bwMode="auto">
              <a:xfrm>
                <a:off x="4318" y="864"/>
                <a:ext cx="43" cy="43"/>
              </a:xfrm>
              <a:prstGeom prst="rect">
                <a:avLst/>
              </a:prstGeom>
              <a:solidFill>
                <a:srgbClr val="A7A7A7"/>
              </a:solidFill>
              <a:ln w="9525">
                <a:noFill/>
                <a:miter lim="800000"/>
                <a:headEnd/>
                <a:tailEnd/>
              </a:ln>
            </p:spPr>
            <p:txBody>
              <a:bodyPr/>
              <a:lstStyle/>
              <a:p>
                <a:endParaRPr lang="nl-NL"/>
              </a:p>
            </p:txBody>
          </p:sp>
          <p:sp>
            <p:nvSpPr>
              <p:cNvPr id="50511" name="Rectangle 3407"/>
              <p:cNvSpPr>
                <a:spLocks noChangeArrowheads="1"/>
              </p:cNvSpPr>
              <p:nvPr userDrawn="1"/>
            </p:nvSpPr>
            <p:spPr bwMode="auto">
              <a:xfrm>
                <a:off x="4404" y="864"/>
                <a:ext cx="44" cy="43"/>
              </a:xfrm>
              <a:prstGeom prst="rect">
                <a:avLst/>
              </a:prstGeom>
              <a:solidFill>
                <a:srgbClr val="A7A7A7"/>
              </a:solidFill>
              <a:ln w="9525">
                <a:noFill/>
                <a:miter lim="800000"/>
                <a:headEnd/>
                <a:tailEnd/>
              </a:ln>
            </p:spPr>
            <p:txBody>
              <a:bodyPr/>
              <a:lstStyle/>
              <a:p>
                <a:endParaRPr lang="nl-NL"/>
              </a:p>
            </p:txBody>
          </p:sp>
          <p:sp>
            <p:nvSpPr>
              <p:cNvPr id="50512" name="Rectangle 3408"/>
              <p:cNvSpPr>
                <a:spLocks noChangeArrowheads="1"/>
              </p:cNvSpPr>
              <p:nvPr userDrawn="1"/>
            </p:nvSpPr>
            <p:spPr bwMode="auto">
              <a:xfrm>
                <a:off x="4491" y="864"/>
                <a:ext cx="43" cy="43"/>
              </a:xfrm>
              <a:prstGeom prst="rect">
                <a:avLst/>
              </a:prstGeom>
              <a:solidFill>
                <a:srgbClr val="707070"/>
              </a:solidFill>
              <a:ln w="9525">
                <a:noFill/>
                <a:miter lim="800000"/>
                <a:headEnd/>
                <a:tailEnd/>
              </a:ln>
            </p:spPr>
            <p:txBody>
              <a:bodyPr/>
              <a:lstStyle/>
              <a:p>
                <a:endParaRPr lang="nl-NL"/>
              </a:p>
            </p:txBody>
          </p:sp>
          <p:sp>
            <p:nvSpPr>
              <p:cNvPr id="50513" name="Rectangle 3409"/>
              <p:cNvSpPr>
                <a:spLocks noChangeArrowheads="1"/>
              </p:cNvSpPr>
              <p:nvPr userDrawn="1"/>
            </p:nvSpPr>
            <p:spPr bwMode="auto">
              <a:xfrm>
                <a:off x="4578" y="864"/>
                <a:ext cx="43" cy="43"/>
              </a:xfrm>
              <a:prstGeom prst="rect">
                <a:avLst/>
              </a:prstGeom>
              <a:solidFill>
                <a:srgbClr val="707070"/>
              </a:solidFill>
              <a:ln w="9525">
                <a:noFill/>
                <a:miter lim="800000"/>
                <a:headEnd/>
                <a:tailEnd/>
              </a:ln>
            </p:spPr>
            <p:txBody>
              <a:bodyPr/>
              <a:lstStyle/>
              <a:p>
                <a:endParaRPr lang="nl-NL"/>
              </a:p>
            </p:txBody>
          </p:sp>
          <p:sp>
            <p:nvSpPr>
              <p:cNvPr id="50514" name="Rectangle 3410"/>
              <p:cNvSpPr>
                <a:spLocks noChangeArrowheads="1"/>
              </p:cNvSpPr>
              <p:nvPr userDrawn="1"/>
            </p:nvSpPr>
            <p:spPr bwMode="auto">
              <a:xfrm>
                <a:off x="4664" y="864"/>
                <a:ext cx="43" cy="43"/>
              </a:xfrm>
              <a:prstGeom prst="rect">
                <a:avLst/>
              </a:prstGeom>
              <a:solidFill>
                <a:srgbClr val="707070"/>
              </a:solidFill>
              <a:ln w="9525">
                <a:noFill/>
                <a:miter lim="800000"/>
                <a:headEnd/>
                <a:tailEnd/>
              </a:ln>
            </p:spPr>
            <p:txBody>
              <a:bodyPr/>
              <a:lstStyle/>
              <a:p>
                <a:endParaRPr lang="nl-NL"/>
              </a:p>
            </p:txBody>
          </p:sp>
          <p:sp>
            <p:nvSpPr>
              <p:cNvPr id="50515" name="Rectangle 3411"/>
              <p:cNvSpPr>
                <a:spLocks noChangeArrowheads="1"/>
              </p:cNvSpPr>
              <p:nvPr userDrawn="1"/>
            </p:nvSpPr>
            <p:spPr bwMode="auto">
              <a:xfrm>
                <a:off x="4750" y="864"/>
                <a:ext cx="43" cy="43"/>
              </a:xfrm>
              <a:prstGeom prst="rect">
                <a:avLst/>
              </a:prstGeom>
              <a:solidFill>
                <a:srgbClr val="707070"/>
              </a:solidFill>
              <a:ln w="9525">
                <a:noFill/>
                <a:miter lim="800000"/>
                <a:headEnd/>
                <a:tailEnd/>
              </a:ln>
            </p:spPr>
            <p:txBody>
              <a:bodyPr/>
              <a:lstStyle/>
              <a:p>
                <a:endParaRPr lang="nl-NL"/>
              </a:p>
            </p:txBody>
          </p:sp>
          <p:sp>
            <p:nvSpPr>
              <p:cNvPr id="50516" name="Rectangle 3412"/>
              <p:cNvSpPr>
                <a:spLocks noChangeArrowheads="1"/>
              </p:cNvSpPr>
              <p:nvPr userDrawn="1"/>
            </p:nvSpPr>
            <p:spPr bwMode="auto">
              <a:xfrm>
                <a:off x="4836" y="864"/>
                <a:ext cx="43" cy="43"/>
              </a:xfrm>
              <a:prstGeom prst="rect">
                <a:avLst/>
              </a:prstGeom>
              <a:solidFill>
                <a:srgbClr val="707070"/>
              </a:solidFill>
              <a:ln w="9525">
                <a:noFill/>
                <a:miter lim="800000"/>
                <a:headEnd/>
                <a:tailEnd/>
              </a:ln>
            </p:spPr>
            <p:txBody>
              <a:bodyPr/>
              <a:lstStyle/>
              <a:p>
                <a:endParaRPr lang="nl-NL"/>
              </a:p>
            </p:txBody>
          </p:sp>
          <p:sp>
            <p:nvSpPr>
              <p:cNvPr id="50517" name="Rectangle 3413"/>
              <p:cNvSpPr>
                <a:spLocks noChangeArrowheads="1"/>
              </p:cNvSpPr>
              <p:nvPr userDrawn="1"/>
            </p:nvSpPr>
            <p:spPr bwMode="auto">
              <a:xfrm>
                <a:off x="4923" y="864"/>
                <a:ext cx="43" cy="43"/>
              </a:xfrm>
              <a:prstGeom prst="rect">
                <a:avLst/>
              </a:prstGeom>
              <a:solidFill>
                <a:srgbClr val="707070"/>
              </a:solidFill>
              <a:ln w="9525">
                <a:noFill/>
                <a:miter lim="800000"/>
                <a:headEnd/>
                <a:tailEnd/>
              </a:ln>
            </p:spPr>
            <p:txBody>
              <a:bodyPr/>
              <a:lstStyle/>
              <a:p>
                <a:endParaRPr lang="nl-NL"/>
              </a:p>
            </p:txBody>
          </p:sp>
          <p:sp>
            <p:nvSpPr>
              <p:cNvPr id="50518" name="Rectangle 3414"/>
              <p:cNvSpPr>
                <a:spLocks noChangeArrowheads="1"/>
              </p:cNvSpPr>
              <p:nvPr userDrawn="1"/>
            </p:nvSpPr>
            <p:spPr bwMode="auto">
              <a:xfrm>
                <a:off x="5009" y="864"/>
                <a:ext cx="44" cy="43"/>
              </a:xfrm>
              <a:prstGeom prst="rect">
                <a:avLst/>
              </a:prstGeom>
              <a:solidFill>
                <a:srgbClr val="707070"/>
              </a:solidFill>
              <a:ln w="9525">
                <a:noFill/>
                <a:miter lim="800000"/>
                <a:headEnd/>
                <a:tailEnd/>
              </a:ln>
            </p:spPr>
            <p:txBody>
              <a:bodyPr/>
              <a:lstStyle/>
              <a:p>
                <a:endParaRPr lang="nl-NL"/>
              </a:p>
            </p:txBody>
          </p:sp>
          <p:sp>
            <p:nvSpPr>
              <p:cNvPr id="50519" name="Rectangle 3415"/>
              <p:cNvSpPr>
                <a:spLocks noChangeArrowheads="1"/>
              </p:cNvSpPr>
              <p:nvPr userDrawn="1"/>
            </p:nvSpPr>
            <p:spPr bwMode="auto">
              <a:xfrm>
                <a:off x="5096" y="864"/>
                <a:ext cx="43" cy="43"/>
              </a:xfrm>
              <a:prstGeom prst="rect">
                <a:avLst/>
              </a:prstGeom>
              <a:solidFill>
                <a:srgbClr val="707070"/>
              </a:solidFill>
              <a:ln w="9525">
                <a:noFill/>
                <a:miter lim="800000"/>
                <a:headEnd/>
                <a:tailEnd/>
              </a:ln>
            </p:spPr>
            <p:txBody>
              <a:bodyPr/>
              <a:lstStyle/>
              <a:p>
                <a:endParaRPr lang="nl-NL"/>
              </a:p>
            </p:txBody>
          </p:sp>
          <p:sp>
            <p:nvSpPr>
              <p:cNvPr id="50520" name="Rectangle 3416"/>
              <p:cNvSpPr>
                <a:spLocks noChangeArrowheads="1"/>
              </p:cNvSpPr>
              <p:nvPr userDrawn="1"/>
            </p:nvSpPr>
            <p:spPr bwMode="auto">
              <a:xfrm>
                <a:off x="5182" y="864"/>
                <a:ext cx="43" cy="43"/>
              </a:xfrm>
              <a:prstGeom prst="rect">
                <a:avLst/>
              </a:prstGeom>
              <a:solidFill>
                <a:srgbClr val="707070"/>
              </a:solidFill>
              <a:ln w="9525">
                <a:noFill/>
                <a:miter lim="800000"/>
                <a:headEnd/>
                <a:tailEnd/>
              </a:ln>
            </p:spPr>
            <p:txBody>
              <a:bodyPr/>
              <a:lstStyle/>
              <a:p>
                <a:endParaRPr lang="nl-NL"/>
              </a:p>
            </p:txBody>
          </p:sp>
          <p:sp>
            <p:nvSpPr>
              <p:cNvPr id="50521" name="Rectangle 3417"/>
              <p:cNvSpPr>
                <a:spLocks noChangeArrowheads="1"/>
              </p:cNvSpPr>
              <p:nvPr userDrawn="1"/>
            </p:nvSpPr>
            <p:spPr bwMode="auto">
              <a:xfrm>
                <a:off x="5268" y="864"/>
                <a:ext cx="43" cy="43"/>
              </a:xfrm>
              <a:prstGeom prst="rect">
                <a:avLst/>
              </a:prstGeom>
              <a:solidFill>
                <a:srgbClr val="707070"/>
              </a:solidFill>
              <a:ln w="9525">
                <a:noFill/>
                <a:miter lim="800000"/>
                <a:headEnd/>
                <a:tailEnd/>
              </a:ln>
            </p:spPr>
            <p:txBody>
              <a:bodyPr/>
              <a:lstStyle/>
              <a:p>
                <a:endParaRPr lang="nl-NL"/>
              </a:p>
            </p:txBody>
          </p:sp>
          <p:sp>
            <p:nvSpPr>
              <p:cNvPr id="50522" name="Rectangle 3418"/>
              <p:cNvSpPr>
                <a:spLocks noChangeArrowheads="1"/>
              </p:cNvSpPr>
              <p:nvPr userDrawn="1"/>
            </p:nvSpPr>
            <p:spPr bwMode="auto">
              <a:xfrm>
                <a:off x="5354" y="864"/>
                <a:ext cx="44" cy="43"/>
              </a:xfrm>
              <a:prstGeom prst="rect">
                <a:avLst/>
              </a:prstGeom>
              <a:solidFill>
                <a:srgbClr val="707070"/>
              </a:solidFill>
              <a:ln w="9525">
                <a:noFill/>
                <a:miter lim="800000"/>
                <a:headEnd/>
                <a:tailEnd/>
              </a:ln>
            </p:spPr>
            <p:txBody>
              <a:bodyPr/>
              <a:lstStyle/>
              <a:p>
                <a:endParaRPr lang="nl-NL"/>
              </a:p>
            </p:txBody>
          </p:sp>
          <p:sp>
            <p:nvSpPr>
              <p:cNvPr id="50523" name="Rectangle 3419"/>
              <p:cNvSpPr>
                <a:spLocks noChangeArrowheads="1"/>
              </p:cNvSpPr>
              <p:nvPr userDrawn="1"/>
            </p:nvSpPr>
            <p:spPr bwMode="auto">
              <a:xfrm>
                <a:off x="5441" y="864"/>
                <a:ext cx="43" cy="43"/>
              </a:xfrm>
              <a:prstGeom prst="rect">
                <a:avLst/>
              </a:prstGeom>
              <a:solidFill>
                <a:srgbClr val="707070"/>
              </a:solidFill>
              <a:ln w="9525">
                <a:noFill/>
                <a:miter lim="800000"/>
                <a:headEnd/>
                <a:tailEnd/>
              </a:ln>
            </p:spPr>
            <p:txBody>
              <a:bodyPr/>
              <a:lstStyle/>
              <a:p>
                <a:endParaRPr lang="nl-NL"/>
              </a:p>
            </p:txBody>
          </p:sp>
          <p:sp>
            <p:nvSpPr>
              <p:cNvPr id="50524" name="Rectangle 3420"/>
              <p:cNvSpPr>
                <a:spLocks noChangeArrowheads="1"/>
              </p:cNvSpPr>
              <p:nvPr userDrawn="1"/>
            </p:nvSpPr>
            <p:spPr bwMode="auto">
              <a:xfrm>
                <a:off x="5528" y="864"/>
                <a:ext cx="43" cy="43"/>
              </a:xfrm>
              <a:prstGeom prst="rect">
                <a:avLst/>
              </a:prstGeom>
              <a:solidFill>
                <a:srgbClr val="707070"/>
              </a:solidFill>
              <a:ln w="9525">
                <a:noFill/>
                <a:miter lim="800000"/>
                <a:headEnd/>
                <a:tailEnd/>
              </a:ln>
            </p:spPr>
            <p:txBody>
              <a:bodyPr/>
              <a:lstStyle/>
              <a:p>
                <a:endParaRPr lang="nl-NL"/>
              </a:p>
            </p:txBody>
          </p:sp>
          <p:sp>
            <p:nvSpPr>
              <p:cNvPr id="50525" name="Rectangle 3421"/>
              <p:cNvSpPr>
                <a:spLocks noChangeArrowheads="1"/>
              </p:cNvSpPr>
              <p:nvPr userDrawn="1"/>
            </p:nvSpPr>
            <p:spPr bwMode="auto">
              <a:xfrm>
                <a:off x="5614" y="864"/>
                <a:ext cx="43" cy="43"/>
              </a:xfrm>
              <a:prstGeom prst="rect">
                <a:avLst/>
              </a:prstGeom>
              <a:solidFill>
                <a:srgbClr val="707070"/>
              </a:solidFill>
              <a:ln w="9525">
                <a:noFill/>
                <a:miter lim="800000"/>
                <a:headEnd/>
                <a:tailEnd/>
              </a:ln>
            </p:spPr>
            <p:txBody>
              <a:bodyPr/>
              <a:lstStyle/>
              <a:p>
                <a:endParaRPr lang="nl-NL"/>
              </a:p>
            </p:txBody>
          </p:sp>
          <p:sp>
            <p:nvSpPr>
              <p:cNvPr id="50526" name="Rectangle 3422"/>
              <p:cNvSpPr>
                <a:spLocks noChangeArrowheads="1"/>
              </p:cNvSpPr>
              <p:nvPr userDrawn="1"/>
            </p:nvSpPr>
            <p:spPr bwMode="auto">
              <a:xfrm>
                <a:off x="5700" y="864"/>
                <a:ext cx="43" cy="43"/>
              </a:xfrm>
              <a:prstGeom prst="rect">
                <a:avLst/>
              </a:prstGeom>
              <a:solidFill>
                <a:srgbClr val="707070"/>
              </a:solidFill>
              <a:ln w="9525">
                <a:noFill/>
                <a:miter lim="800000"/>
                <a:headEnd/>
                <a:tailEnd/>
              </a:ln>
            </p:spPr>
            <p:txBody>
              <a:bodyPr/>
              <a:lstStyle/>
              <a:p>
                <a:endParaRPr lang="nl-NL"/>
              </a:p>
            </p:txBody>
          </p:sp>
          <p:sp>
            <p:nvSpPr>
              <p:cNvPr id="50527" name="Rectangle 3423"/>
              <p:cNvSpPr>
                <a:spLocks noChangeArrowheads="1"/>
              </p:cNvSpPr>
              <p:nvPr userDrawn="1"/>
            </p:nvSpPr>
            <p:spPr bwMode="auto">
              <a:xfrm>
                <a:off x="0" y="950"/>
                <a:ext cx="43" cy="43"/>
              </a:xfrm>
              <a:prstGeom prst="rect">
                <a:avLst/>
              </a:prstGeom>
              <a:solidFill>
                <a:srgbClr val="D1D1D1"/>
              </a:solidFill>
              <a:ln w="9525">
                <a:noFill/>
                <a:miter lim="800000"/>
                <a:headEnd/>
                <a:tailEnd/>
              </a:ln>
            </p:spPr>
            <p:txBody>
              <a:bodyPr/>
              <a:lstStyle/>
              <a:p>
                <a:endParaRPr lang="nl-NL"/>
              </a:p>
            </p:txBody>
          </p:sp>
          <p:sp>
            <p:nvSpPr>
              <p:cNvPr id="50528" name="Rectangle 3424"/>
              <p:cNvSpPr>
                <a:spLocks noChangeArrowheads="1"/>
              </p:cNvSpPr>
              <p:nvPr userDrawn="1"/>
            </p:nvSpPr>
            <p:spPr bwMode="auto">
              <a:xfrm>
                <a:off x="86" y="950"/>
                <a:ext cx="43" cy="43"/>
              </a:xfrm>
              <a:prstGeom prst="rect">
                <a:avLst/>
              </a:prstGeom>
              <a:solidFill>
                <a:srgbClr val="D1D1D1"/>
              </a:solidFill>
              <a:ln w="9525">
                <a:noFill/>
                <a:miter lim="800000"/>
                <a:headEnd/>
                <a:tailEnd/>
              </a:ln>
            </p:spPr>
            <p:txBody>
              <a:bodyPr/>
              <a:lstStyle/>
              <a:p>
                <a:endParaRPr lang="nl-NL"/>
              </a:p>
            </p:txBody>
          </p:sp>
          <p:sp>
            <p:nvSpPr>
              <p:cNvPr id="50529" name="Rectangle 3425"/>
              <p:cNvSpPr>
                <a:spLocks noChangeArrowheads="1"/>
              </p:cNvSpPr>
              <p:nvPr userDrawn="1"/>
            </p:nvSpPr>
            <p:spPr bwMode="auto">
              <a:xfrm>
                <a:off x="173" y="950"/>
                <a:ext cx="43" cy="43"/>
              </a:xfrm>
              <a:prstGeom prst="rect">
                <a:avLst/>
              </a:prstGeom>
              <a:solidFill>
                <a:srgbClr val="D1D1D1"/>
              </a:solidFill>
              <a:ln w="9525">
                <a:noFill/>
                <a:miter lim="800000"/>
                <a:headEnd/>
                <a:tailEnd/>
              </a:ln>
            </p:spPr>
            <p:txBody>
              <a:bodyPr/>
              <a:lstStyle/>
              <a:p>
                <a:endParaRPr lang="nl-NL"/>
              </a:p>
            </p:txBody>
          </p:sp>
          <p:sp>
            <p:nvSpPr>
              <p:cNvPr id="50530" name="Rectangle 3426"/>
              <p:cNvSpPr>
                <a:spLocks noChangeArrowheads="1"/>
              </p:cNvSpPr>
              <p:nvPr userDrawn="1"/>
            </p:nvSpPr>
            <p:spPr bwMode="auto">
              <a:xfrm>
                <a:off x="260" y="950"/>
                <a:ext cx="43" cy="43"/>
              </a:xfrm>
              <a:prstGeom prst="rect">
                <a:avLst/>
              </a:prstGeom>
              <a:solidFill>
                <a:srgbClr val="D1D1D1"/>
              </a:solidFill>
              <a:ln w="9525">
                <a:noFill/>
                <a:miter lim="800000"/>
                <a:headEnd/>
                <a:tailEnd/>
              </a:ln>
            </p:spPr>
            <p:txBody>
              <a:bodyPr/>
              <a:lstStyle/>
              <a:p>
                <a:endParaRPr lang="nl-NL"/>
              </a:p>
            </p:txBody>
          </p:sp>
          <p:sp>
            <p:nvSpPr>
              <p:cNvPr id="50531" name="Rectangle 3427"/>
              <p:cNvSpPr>
                <a:spLocks noChangeArrowheads="1"/>
              </p:cNvSpPr>
              <p:nvPr userDrawn="1"/>
            </p:nvSpPr>
            <p:spPr bwMode="auto">
              <a:xfrm>
                <a:off x="346" y="950"/>
                <a:ext cx="43" cy="43"/>
              </a:xfrm>
              <a:prstGeom prst="rect">
                <a:avLst/>
              </a:prstGeom>
              <a:solidFill>
                <a:srgbClr val="D1D1D1"/>
              </a:solidFill>
              <a:ln w="9525">
                <a:noFill/>
                <a:miter lim="800000"/>
                <a:headEnd/>
                <a:tailEnd/>
              </a:ln>
            </p:spPr>
            <p:txBody>
              <a:bodyPr/>
              <a:lstStyle/>
              <a:p>
                <a:endParaRPr lang="nl-NL"/>
              </a:p>
            </p:txBody>
          </p:sp>
          <p:sp>
            <p:nvSpPr>
              <p:cNvPr id="50532" name="Rectangle 3428"/>
              <p:cNvSpPr>
                <a:spLocks noChangeArrowheads="1"/>
              </p:cNvSpPr>
              <p:nvPr userDrawn="1"/>
            </p:nvSpPr>
            <p:spPr bwMode="auto">
              <a:xfrm>
                <a:off x="432" y="950"/>
                <a:ext cx="43" cy="43"/>
              </a:xfrm>
              <a:prstGeom prst="rect">
                <a:avLst/>
              </a:prstGeom>
              <a:solidFill>
                <a:srgbClr val="D1D1D1"/>
              </a:solidFill>
              <a:ln w="9525">
                <a:noFill/>
                <a:miter lim="800000"/>
                <a:headEnd/>
                <a:tailEnd/>
              </a:ln>
            </p:spPr>
            <p:txBody>
              <a:bodyPr/>
              <a:lstStyle/>
              <a:p>
                <a:endParaRPr lang="nl-NL"/>
              </a:p>
            </p:txBody>
          </p:sp>
          <p:sp>
            <p:nvSpPr>
              <p:cNvPr id="50533" name="Rectangle 3429"/>
              <p:cNvSpPr>
                <a:spLocks noChangeArrowheads="1"/>
              </p:cNvSpPr>
              <p:nvPr userDrawn="1"/>
            </p:nvSpPr>
            <p:spPr bwMode="auto">
              <a:xfrm>
                <a:off x="518" y="950"/>
                <a:ext cx="43" cy="43"/>
              </a:xfrm>
              <a:prstGeom prst="rect">
                <a:avLst/>
              </a:prstGeom>
              <a:solidFill>
                <a:srgbClr val="D1D1D1"/>
              </a:solidFill>
              <a:ln w="9525">
                <a:noFill/>
                <a:miter lim="800000"/>
                <a:headEnd/>
                <a:tailEnd/>
              </a:ln>
            </p:spPr>
            <p:txBody>
              <a:bodyPr/>
              <a:lstStyle/>
              <a:p>
                <a:endParaRPr lang="nl-NL"/>
              </a:p>
            </p:txBody>
          </p:sp>
          <p:sp>
            <p:nvSpPr>
              <p:cNvPr id="50534" name="Rectangle 3430"/>
              <p:cNvSpPr>
                <a:spLocks noChangeArrowheads="1"/>
              </p:cNvSpPr>
              <p:nvPr userDrawn="1"/>
            </p:nvSpPr>
            <p:spPr bwMode="auto">
              <a:xfrm>
                <a:off x="604" y="950"/>
                <a:ext cx="44" cy="43"/>
              </a:xfrm>
              <a:prstGeom prst="rect">
                <a:avLst/>
              </a:prstGeom>
              <a:solidFill>
                <a:srgbClr val="D1D1D1"/>
              </a:solidFill>
              <a:ln w="9525">
                <a:noFill/>
                <a:miter lim="800000"/>
                <a:headEnd/>
                <a:tailEnd/>
              </a:ln>
            </p:spPr>
            <p:txBody>
              <a:bodyPr/>
              <a:lstStyle/>
              <a:p>
                <a:endParaRPr lang="nl-NL"/>
              </a:p>
            </p:txBody>
          </p:sp>
          <p:sp>
            <p:nvSpPr>
              <p:cNvPr id="50535" name="Rectangle 3431"/>
              <p:cNvSpPr>
                <a:spLocks noChangeArrowheads="1"/>
              </p:cNvSpPr>
              <p:nvPr userDrawn="1"/>
            </p:nvSpPr>
            <p:spPr bwMode="auto">
              <a:xfrm>
                <a:off x="691" y="950"/>
                <a:ext cx="44" cy="43"/>
              </a:xfrm>
              <a:prstGeom prst="rect">
                <a:avLst/>
              </a:prstGeom>
              <a:solidFill>
                <a:srgbClr val="D1D1D1"/>
              </a:solidFill>
              <a:ln w="9525">
                <a:noFill/>
                <a:miter lim="800000"/>
                <a:headEnd/>
                <a:tailEnd/>
              </a:ln>
            </p:spPr>
            <p:txBody>
              <a:bodyPr/>
              <a:lstStyle/>
              <a:p>
                <a:endParaRPr lang="nl-NL"/>
              </a:p>
            </p:txBody>
          </p:sp>
          <p:sp>
            <p:nvSpPr>
              <p:cNvPr id="50536" name="Rectangle 3432"/>
              <p:cNvSpPr>
                <a:spLocks noChangeArrowheads="1"/>
              </p:cNvSpPr>
              <p:nvPr userDrawn="1"/>
            </p:nvSpPr>
            <p:spPr bwMode="auto">
              <a:xfrm>
                <a:off x="778" y="950"/>
                <a:ext cx="43" cy="43"/>
              </a:xfrm>
              <a:prstGeom prst="rect">
                <a:avLst/>
              </a:prstGeom>
              <a:solidFill>
                <a:srgbClr val="D1D1D1"/>
              </a:solidFill>
              <a:ln w="9525">
                <a:noFill/>
                <a:miter lim="800000"/>
                <a:headEnd/>
                <a:tailEnd/>
              </a:ln>
            </p:spPr>
            <p:txBody>
              <a:bodyPr/>
              <a:lstStyle/>
              <a:p>
                <a:endParaRPr lang="nl-NL"/>
              </a:p>
            </p:txBody>
          </p:sp>
          <p:sp>
            <p:nvSpPr>
              <p:cNvPr id="50537" name="Rectangle 3433"/>
              <p:cNvSpPr>
                <a:spLocks noChangeArrowheads="1"/>
              </p:cNvSpPr>
              <p:nvPr userDrawn="1"/>
            </p:nvSpPr>
            <p:spPr bwMode="auto">
              <a:xfrm>
                <a:off x="864" y="950"/>
                <a:ext cx="43" cy="43"/>
              </a:xfrm>
              <a:prstGeom prst="rect">
                <a:avLst/>
              </a:prstGeom>
              <a:solidFill>
                <a:srgbClr val="D1D1D1"/>
              </a:solidFill>
              <a:ln w="9525">
                <a:noFill/>
                <a:miter lim="800000"/>
                <a:headEnd/>
                <a:tailEnd/>
              </a:ln>
            </p:spPr>
            <p:txBody>
              <a:bodyPr/>
              <a:lstStyle/>
              <a:p>
                <a:endParaRPr lang="nl-NL"/>
              </a:p>
            </p:txBody>
          </p:sp>
          <p:sp>
            <p:nvSpPr>
              <p:cNvPr id="50538" name="Rectangle 3434"/>
              <p:cNvSpPr>
                <a:spLocks noChangeArrowheads="1"/>
              </p:cNvSpPr>
              <p:nvPr userDrawn="1"/>
            </p:nvSpPr>
            <p:spPr bwMode="auto">
              <a:xfrm>
                <a:off x="950" y="950"/>
                <a:ext cx="43" cy="43"/>
              </a:xfrm>
              <a:prstGeom prst="rect">
                <a:avLst/>
              </a:prstGeom>
              <a:solidFill>
                <a:srgbClr val="D1D1D1"/>
              </a:solidFill>
              <a:ln w="9525">
                <a:noFill/>
                <a:miter lim="800000"/>
                <a:headEnd/>
                <a:tailEnd/>
              </a:ln>
            </p:spPr>
            <p:txBody>
              <a:bodyPr/>
              <a:lstStyle/>
              <a:p>
                <a:endParaRPr lang="nl-NL"/>
              </a:p>
            </p:txBody>
          </p:sp>
          <p:sp>
            <p:nvSpPr>
              <p:cNvPr id="50539" name="Rectangle 3435"/>
              <p:cNvSpPr>
                <a:spLocks noChangeArrowheads="1"/>
              </p:cNvSpPr>
              <p:nvPr userDrawn="1"/>
            </p:nvSpPr>
            <p:spPr bwMode="auto">
              <a:xfrm>
                <a:off x="1036" y="950"/>
                <a:ext cx="43" cy="43"/>
              </a:xfrm>
              <a:prstGeom prst="rect">
                <a:avLst/>
              </a:prstGeom>
              <a:solidFill>
                <a:srgbClr val="D1D1D1"/>
              </a:solidFill>
              <a:ln w="9525">
                <a:noFill/>
                <a:miter lim="800000"/>
                <a:headEnd/>
                <a:tailEnd/>
              </a:ln>
            </p:spPr>
            <p:txBody>
              <a:bodyPr/>
              <a:lstStyle/>
              <a:p>
                <a:endParaRPr lang="nl-NL"/>
              </a:p>
            </p:txBody>
          </p:sp>
          <p:sp>
            <p:nvSpPr>
              <p:cNvPr id="50540" name="Rectangle 3436"/>
              <p:cNvSpPr>
                <a:spLocks noChangeArrowheads="1"/>
              </p:cNvSpPr>
              <p:nvPr userDrawn="1"/>
            </p:nvSpPr>
            <p:spPr bwMode="auto">
              <a:xfrm>
                <a:off x="1123" y="950"/>
                <a:ext cx="43" cy="43"/>
              </a:xfrm>
              <a:prstGeom prst="rect">
                <a:avLst/>
              </a:prstGeom>
              <a:solidFill>
                <a:srgbClr val="D1D1D1"/>
              </a:solidFill>
              <a:ln w="9525">
                <a:noFill/>
                <a:miter lim="800000"/>
                <a:headEnd/>
                <a:tailEnd/>
              </a:ln>
            </p:spPr>
            <p:txBody>
              <a:bodyPr/>
              <a:lstStyle/>
              <a:p>
                <a:endParaRPr lang="nl-NL"/>
              </a:p>
            </p:txBody>
          </p:sp>
          <p:sp>
            <p:nvSpPr>
              <p:cNvPr id="50541" name="Rectangle 3437"/>
              <p:cNvSpPr>
                <a:spLocks noChangeArrowheads="1"/>
              </p:cNvSpPr>
              <p:nvPr userDrawn="1"/>
            </p:nvSpPr>
            <p:spPr bwMode="auto">
              <a:xfrm>
                <a:off x="1210" y="950"/>
                <a:ext cx="43" cy="43"/>
              </a:xfrm>
              <a:prstGeom prst="rect">
                <a:avLst/>
              </a:prstGeom>
              <a:solidFill>
                <a:srgbClr val="D1D1D1"/>
              </a:solidFill>
              <a:ln w="9525">
                <a:noFill/>
                <a:miter lim="800000"/>
                <a:headEnd/>
                <a:tailEnd/>
              </a:ln>
            </p:spPr>
            <p:txBody>
              <a:bodyPr/>
              <a:lstStyle/>
              <a:p>
                <a:endParaRPr lang="nl-NL"/>
              </a:p>
            </p:txBody>
          </p:sp>
          <p:sp>
            <p:nvSpPr>
              <p:cNvPr id="50542" name="Rectangle 3438"/>
              <p:cNvSpPr>
                <a:spLocks noChangeArrowheads="1"/>
              </p:cNvSpPr>
              <p:nvPr userDrawn="1"/>
            </p:nvSpPr>
            <p:spPr bwMode="auto">
              <a:xfrm>
                <a:off x="1296" y="950"/>
                <a:ext cx="43" cy="43"/>
              </a:xfrm>
              <a:prstGeom prst="rect">
                <a:avLst/>
              </a:prstGeom>
              <a:solidFill>
                <a:srgbClr val="D1D1D1"/>
              </a:solidFill>
              <a:ln w="9525">
                <a:noFill/>
                <a:miter lim="800000"/>
                <a:headEnd/>
                <a:tailEnd/>
              </a:ln>
            </p:spPr>
            <p:txBody>
              <a:bodyPr/>
              <a:lstStyle/>
              <a:p>
                <a:endParaRPr lang="nl-NL"/>
              </a:p>
            </p:txBody>
          </p:sp>
          <p:sp>
            <p:nvSpPr>
              <p:cNvPr id="50543" name="Rectangle 3439"/>
              <p:cNvSpPr>
                <a:spLocks noChangeArrowheads="1"/>
              </p:cNvSpPr>
              <p:nvPr userDrawn="1"/>
            </p:nvSpPr>
            <p:spPr bwMode="auto">
              <a:xfrm>
                <a:off x="1382" y="950"/>
                <a:ext cx="43" cy="43"/>
              </a:xfrm>
              <a:prstGeom prst="rect">
                <a:avLst/>
              </a:prstGeom>
              <a:solidFill>
                <a:srgbClr val="D1D1D1"/>
              </a:solidFill>
              <a:ln w="9525">
                <a:noFill/>
                <a:miter lim="800000"/>
                <a:headEnd/>
                <a:tailEnd/>
              </a:ln>
            </p:spPr>
            <p:txBody>
              <a:bodyPr/>
              <a:lstStyle/>
              <a:p>
                <a:endParaRPr lang="nl-NL"/>
              </a:p>
            </p:txBody>
          </p:sp>
          <p:sp>
            <p:nvSpPr>
              <p:cNvPr id="50544" name="Rectangle 3440"/>
              <p:cNvSpPr>
                <a:spLocks noChangeArrowheads="1"/>
              </p:cNvSpPr>
              <p:nvPr userDrawn="1"/>
            </p:nvSpPr>
            <p:spPr bwMode="auto">
              <a:xfrm>
                <a:off x="1468" y="950"/>
                <a:ext cx="43" cy="43"/>
              </a:xfrm>
              <a:prstGeom prst="rect">
                <a:avLst/>
              </a:prstGeom>
              <a:solidFill>
                <a:srgbClr val="D1D1D1"/>
              </a:solidFill>
              <a:ln w="9525">
                <a:noFill/>
                <a:miter lim="800000"/>
                <a:headEnd/>
                <a:tailEnd/>
              </a:ln>
            </p:spPr>
            <p:txBody>
              <a:bodyPr/>
              <a:lstStyle/>
              <a:p>
                <a:endParaRPr lang="nl-NL"/>
              </a:p>
            </p:txBody>
          </p:sp>
          <p:sp>
            <p:nvSpPr>
              <p:cNvPr id="50545" name="Rectangle 3441"/>
              <p:cNvSpPr>
                <a:spLocks noChangeArrowheads="1"/>
              </p:cNvSpPr>
              <p:nvPr userDrawn="1"/>
            </p:nvSpPr>
            <p:spPr bwMode="auto">
              <a:xfrm>
                <a:off x="1554" y="950"/>
                <a:ext cx="44" cy="43"/>
              </a:xfrm>
              <a:prstGeom prst="rect">
                <a:avLst/>
              </a:prstGeom>
              <a:solidFill>
                <a:srgbClr val="D1D1D1"/>
              </a:solidFill>
              <a:ln w="9525">
                <a:noFill/>
                <a:miter lim="800000"/>
                <a:headEnd/>
                <a:tailEnd/>
              </a:ln>
            </p:spPr>
            <p:txBody>
              <a:bodyPr/>
              <a:lstStyle/>
              <a:p>
                <a:endParaRPr lang="nl-NL"/>
              </a:p>
            </p:txBody>
          </p:sp>
          <p:sp>
            <p:nvSpPr>
              <p:cNvPr id="50546" name="Rectangle 3442"/>
              <p:cNvSpPr>
                <a:spLocks noChangeArrowheads="1"/>
              </p:cNvSpPr>
              <p:nvPr userDrawn="1"/>
            </p:nvSpPr>
            <p:spPr bwMode="auto">
              <a:xfrm>
                <a:off x="1641" y="950"/>
                <a:ext cx="44" cy="43"/>
              </a:xfrm>
              <a:prstGeom prst="rect">
                <a:avLst/>
              </a:prstGeom>
              <a:solidFill>
                <a:srgbClr val="D1D1D1"/>
              </a:solidFill>
              <a:ln w="9525">
                <a:noFill/>
                <a:miter lim="800000"/>
                <a:headEnd/>
                <a:tailEnd/>
              </a:ln>
            </p:spPr>
            <p:txBody>
              <a:bodyPr/>
              <a:lstStyle/>
              <a:p>
                <a:endParaRPr lang="nl-NL"/>
              </a:p>
            </p:txBody>
          </p:sp>
          <p:sp>
            <p:nvSpPr>
              <p:cNvPr id="50547" name="Rectangle 3443"/>
              <p:cNvSpPr>
                <a:spLocks noChangeArrowheads="1"/>
              </p:cNvSpPr>
              <p:nvPr userDrawn="1"/>
            </p:nvSpPr>
            <p:spPr bwMode="auto">
              <a:xfrm>
                <a:off x="1728" y="950"/>
                <a:ext cx="43" cy="43"/>
              </a:xfrm>
              <a:prstGeom prst="rect">
                <a:avLst/>
              </a:prstGeom>
              <a:solidFill>
                <a:srgbClr val="D1D1D1"/>
              </a:solidFill>
              <a:ln w="9525">
                <a:noFill/>
                <a:miter lim="800000"/>
                <a:headEnd/>
                <a:tailEnd/>
              </a:ln>
            </p:spPr>
            <p:txBody>
              <a:bodyPr/>
              <a:lstStyle/>
              <a:p>
                <a:endParaRPr lang="nl-NL"/>
              </a:p>
            </p:txBody>
          </p:sp>
          <p:sp>
            <p:nvSpPr>
              <p:cNvPr id="50548" name="Rectangle 3444"/>
              <p:cNvSpPr>
                <a:spLocks noChangeArrowheads="1"/>
              </p:cNvSpPr>
              <p:nvPr userDrawn="1"/>
            </p:nvSpPr>
            <p:spPr bwMode="auto">
              <a:xfrm>
                <a:off x="1814" y="950"/>
                <a:ext cx="43" cy="43"/>
              </a:xfrm>
              <a:prstGeom prst="rect">
                <a:avLst/>
              </a:prstGeom>
              <a:solidFill>
                <a:srgbClr val="D1D1D1"/>
              </a:solidFill>
              <a:ln w="9525">
                <a:noFill/>
                <a:miter lim="800000"/>
                <a:headEnd/>
                <a:tailEnd/>
              </a:ln>
            </p:spPr>
            <p:txBody>
              <a:bodyPr/>
              <a:lstStyle/>
              <a:p>
                <a:endParaRPr lang="nl-NL"/>
              </a:p>
            </p:txBody>
          </p:sp>
          <p:sp>
            <p:nvSpPr>
              <p:cNvPr id="50549" name="Rectangle 3445"/>
              <p:cNvSpPr>
                <a:spLocks noChangeArrowheads="1"/>
              </p:cNvSpPr>
              <p:nvPr userDrawn="1"/>
            </p:nvSpPr>
            <p:spPr bwMode="auto">
              <a:xfrm>
                <a:off x="1900" y="950"/>
                <a:ext cx="43" cy="43"/>
              </a:xfrm>
              <a:prstGeom prst="rect">
                <a:avLst/>
              </a:prstGeom>
              <a:solidFill>
                <a:srgbClr val="D1D1D1"/>
              </a:solidFill>
              <a:ln w="9525">
                <a:noFill/>
                <a:miter lim="800000"/>
                <a:headEnd/>
                <a:tailEnd/>
              </a:ln>
            </p:spPr>
            <p:txBody>
              <a:bodyPr/>
              <a:lstStyle/>
              <a:p>
                <a:endParaRPr lang="nl-NL"/>
              </a:p>
            </p:txBody>
          </p:sp>
          <p:sp>
            <p:nvSpPr>
              <p:cNvPr id="50550" name="Rectangle 3446"/>
              <p:cNvSpPr>
                <a:spLocks noChangeArrowheads="1"/>
              </p:cNvSpPr>
              <p:nvPr userDrawn="1"/>
            </p:nvSpPr>
            <p:spPr bwMode="auto">
              <a:xfrm>
                <a:off x="1986" y="950"/>
                <a:ext cx="43" cy="43"/>
              </a:xfrm>
              <a:prstGeom prst="rect">
                <a:avLst/>
              </a:prstGeom>
              <a:solidFill>
                <a:srgbClr val="D1D1D1"/>
              </a:solidFill>
              <a:ln w="9525">
                <a:noFill/>
                <a:miter lim="800000"/>
                <a:headEnd/>
                <a:tailEnd/>
              </a:ln>
            </p:spPr>
            <p:txBody>
              <a:bodyPr/>
              <a:lstStyle/>
              <a:p>
                <a:endParaRPr lang="nl-NL"/>
              </a:p>
            </p:txBody>
          </p:sp>
          <p:sp>
            <p:nvSpPr>
              <p:cNvPr id="50551" name="Rectangle 3447"/>
              <p:cNvSpPr>
                <a:spLocks noChangeArrowheads="1"/>
              </p:cNvSpPr>
              <p:nvPr userDrawn="1"/>
            </p:nvSpPr>
            <p:spPr bwMode="auto">
              <a:xfrm>
                <a:off x="2073" y="950"/>
                <a:ext cx="43" cy="43"/>
              </a:xfrm>
              <a:prstGeom prst="rect">
                <a:avLst/>
              </a:prstGeom>
              <a:solidFill>
                <a:srgbClr val="D1D1D1"/>
              </a:solidFill>
              <a:ln w="9525">
                <a:noFill/>
                <a:miter lim="800000"/>
                <a:headEnd/>
                <a:tailEnd/>
              </a:ln>
            </p:spPr>
            <p:txBody>
              <a:bodyPr/>
              <a:lstStyle/>
              <a:p>
                <a:endParaRPr lang="nl-NL"/>
              </a:p>
            </p:txBody>
          </p:sp>
          <p:sp>
            <p:nvSpPr>
              <p:cNvPr id="50552" name="Rectangle 3448"/>
              <p:cNvSpPr>
                <a:spLocks noChangeArrowheads="1"/>
              </p:cNvSpPr>
              <p:nvPr userDrawn="1"/>
            </p:nvSpPr>
            <p:spPr bwMode="auto">
              <a:xfrm>
                <a:off x="2160" y="950"/>
                <a:ext cx="43" cy="43"/>
              </a:xfrm>
              <a:prstGeom prst="rect">
                <a:avLst/>
              </a:prstGeom>
              <a:solidFill>
                <a:srgbClr val="D1D1D1"/>
              </a:solidFill>
              <a:ln w="9525">
                <a:noFill/>
                <a:miter lim="800000"/>
                <a:headEnd/>
                <a:tailEnd/>
              </a:ln>
            </p:spPr>
            <p:txBody>
              <a:bodyPr/>
              <a:lstStyle/>
              <a:p>
                <a:endParaRPr lang="nl-NL"/>
              </a:p>
            </p:txBody>
          </p:sp>
          <p:sp>
            <p:nvSpPr>
              <p:cNvPr id="50553" name="Rectangle 3449"/>
              <p:cNvSpPr>
                <a:spLocks noChangeArrowheads="1"/>
              </p:cNvSpPr>
              <p:nvPr userDrawn="1"/>
            </p:nvSpPr>
            <p:spPr bwMode="auto">
              <a:xfrm>
                <a:off x="2246" y="950"/>
                <a:ext cx="43" cy="43"/>
              </a:xfrm>
              <a:prstGeom prst="rect">
                <a:avLst/>
              </a:prstGeom>
              <a:solidFill>
                <a:srgbClr val="D1D1D1"/>
              </a:solidFill>
              <a:ln w="9525">
                <a:noFill/>
                <a:miter lim="800000"/>
                <a:headEnd/>
                <a:tailEnd/>
              </a:ln>
            </p:spPr>
            <p:txBody>
              <a:bodyPr/>
              <a:lstStyle/>
              <a:p>
                <a:endParaRPr lang="nl-NL"/>
              </a:p>
            </p:txBody>
          </p:sp>
          <p:sp>
            <p:nvSpPr>
              <p:cNvPr id="50554" name="Rectangle 3450"/>
              <p:cNvSpPr>
                <a:spLocks noChangeArrowheads="1"/>
              </p:cNvSpPr>
              <p:nvPr userDrawn="1"/>
            </p:nvSpPr>
            <p:spPr bwMode="auto">
              <a:xfrm>
                <a:off x="2332" y="950"/>
                <a:ext cx="43" cy="43"/>
              </a:xfrm>
              <a:prstGeom prst="rect">
                <a:avLst/>
              </a:prstGeom>
              <a:solidFill>
                <a:srgbClr val="D1D1D1"/>
              </a:solidFill>
              <a:ln w="9525">
                <a:noFill/>
                <a:miter lim="800000"/>
                <a:headEnd/>
                <a:tailEnd/>
              </a:ln>
            </p:spPr>
            <p:txBody>
              <a:bodyPr/>
              <a:lstStyle/>
              <a:p>
                <a:endParaRPr lang="nl-NL"/>
              </a:p>
            </p:txBody>
          </p:sp>
          <p:sp>
            <p:nvSpPr>
              <p:cNvPr id="50555" name="Rectangle 3451"/>
              <p:cNvSpPr>
                <a:spLocks noChangeArrowheads="1"/>
              </p:cNvSpPr>
              <p:nvPr userDrawn="1"/>
            </p:nvSpPr>
            <p:spPr bwMode="auto">
              <a:xfrm>
                <a:off x="2418" y="950"/>
                <a:ext cx="43" cy="43"/>
              </a:xfrm>
              <a:prstGeom prst="rect">
                <a:avLst/>
              </a:prstGeom>
              <a:solidFill>
                <a:srgbClr val="D1D1D1"/>
              </a:solidFill>
              <a:ln w="9525">
                <a:noFill/>
                <a:miter lim="800000"/>
                <a:headEnd/>
                <a:tailEnd/>
              </a:ln>
            </p:spPr>
            <p:txBody>
              <a:bodyPr/>
              <a:lstStyle/>
              <a:p>
                <a:endParaRPr lang="nl-NL"/>
              </a:p>
            </p:txBody>
          </p:sp>
          <p:sp>
            <p:nvSpPr>
              <p:cNvPr id="50556" name="Rectangle 3452"/>
              <p:cNvSpPr>
                <a:spLocks noChangeArrowheads="1"/>
              </p:cNvSpPr>
              <p:nvPr userDrawn="1"/>
            </p:nvSpPr>
            <p:spPr bwMode="auto">
              <a:xfrm>
                <a:off x="2504" y="950"/>
                <a:ext cx="44" cy="43"/>
              </a:xfrm>
              <a:prstGeom prst="rect">
                <a:avLst/>
              </a:prstGeom>
              <a:solidFill>
                <a:srgbClr val="D1D1D1"/>
              </a:solidFill>
              <a:ln w="9525">
                <a:noFill/>
                <a:miter lim="800000"/>
                <a:headEnd/>
                <a:tailEnd/>
              </a:ln>
            </p:spPr>
            <p:txBody>
              <a:bodyPr/>
              <a:lstStyle/>
              <a:p>
                <a:endParaRPr lang="nl-NL"/>
              </a:p>
            </p:txBody>
          </p:sp>
          <p:sp>
            <p:nvSpPr>
              <p:cNvPr id="50557" name="Rectangle 3453"/>
              <p:cNvSpPr>
                <a:spLocks noChangeArrowheads="1"/>
              </p:cNvSpPr>
              <p:nvPr userDrawn="1"/>
            </p:nvSpPr>
            <p:spPr bwMode="auto">
              <a:xfrm>
                <a:off x="2591" y="950"/>
                <a:ext cx="43" cy="43"/>
              </a:xfrm>
              <a:prstGeom prst="rect">
                <a:avLst/>
              </a:prstGeom>
              <a:solidFill>
                <a:srgbClr val="D1D1D1"/>
              </a:solidFill>
              <a:ln w="9525">
                <a:noFill/>
                <a:miter lim="800000"/>
                <a:headEnd/>
                <a:tailEnd/>
              </a:ln>
            </p:spPr>
            <p:txBody>
              <a:bodyPr/>
              <a:lstStyle/>
              <a:p>
                <a:endParaRPr lang="nl-NL"/>
              </a:p>
            </p:txBody>
          </p:sp>
          <p:sp>
            <p:nvSpPr>
              <p:cNvPr id="50558" name="Rectangle 3454"/>
              <p:cNvSpPr>
                <a:spLocks noChangeArrowheads="1"/>
              </p:cNvSpPr>
              <p:nvPr userDrawn="1"/>
            </p:nvSpPr>
            <p:spPr bwMode="auto">
              <a:xfrm>
                <a:off x="2678" y="950"/>
                <a:ext cx="43" cy="43"/>
              </a:xfrm>
              <a:prstGeom prst="rect">
                <a:avLst/>
              </a:prstGeom>
              <a:solidFill>
                <a:srgbClr val="D1D1D1"/>
              </a:solidFill>
              <a:ln w="9525">
                <a:noFill/>
                <a:miter lim="800000"/>
                <a:headEnd/>
                <a:tailEnd/>
              </a:ln>
            </p:spPr>
            <p:txBody>
              <a:bodyPr/>
              <a:lstStyle/>
              <a:p>
                <a:endParaRPr lang="nl-NL"/>
              </a:p>
            </p:txBody>
          </p:sp>
          <p:sp>
            <p:nvSpPr>
              <p:cNvPr id="50559" name="Rectangle 3455"/>
              <p:cNvSpPr>
                <a:spLocks noChangeArrowheads="1"/>
              </p:cNvSpPr>
              <p:nvPr userDrawn="1"/>
            </p:nvSpPr>
            <p:spPr bwMode="auto">
              <a:xfrm>
                <a:off x="2764" y="950"/>
                <a:ext cx="43" cy="43"/>
              </a:xfrm>
              <a:prstGeom prst="rect">
                <a:avLst/>
              </a:prstGeom>
              <a:solidFill>
                <a:srgbClr val="D1D1D1"/>
              </a:solidFill>
              <a:ln w="9525">
                <a:noFill/>
                <a:miter lim="800000"/>
                <a:headEnd/>
                <a:tailEnd/>
              </a:ln>
            </p:spPr>
            <p:txBody>
              <a:bodyPr/>
              <a:lstStyle/>
              <a:p>
                <a:endParaRPr lang="nl-NL"/>
              </a:p>
            </p:txBody>
          </p:sp>
          <p:sp>
            <p:nvSpPr>
              <p:cNvPr id="50560" name="Rectangle 3456"/>
              <p:cNvSpPr>
                <a:spLocks noChangeArrowheads="1"/>
              </p:cNvSpPr>
              <p:nvPr userDrawn="1"/>
            </p:nvSpPr>
            <p:spPr bwMode="auto">
              <a:xfrm>
                <a:off x="2850" y="950"/>
                <a:ext cx="43" cy="43"/>
              </a:xfrm>
              <a:prstGeom prst="rect">
                <a:avLst/>
              </a:prstGeom>
              <a:solidFill>
                <a:srgbClr val="D1D1D1"/>
              </a:solidFill>
              <a:ln w="9525">
                <a:noFill/>
                <a:miter lim="800000"/>
                <a:headEnd/>
                <a:tailEnd/>
              </a:ln>
            </p:spPr>
            <p:txBody>
              <a:bodyPr/>
              <a:lstStyle/>
              <a:p>
                <a:endParaRPr lang="nl-NL"/>
              </a:p>
            </p:txBody>
          </p:sp>
          <p:sp>
            <p:nvSpPr>
              <p:cNvPr id="50561" name="Rectangle 3457"/>
              <p:cNvSpPr>
                <a:spLocks noChangeArrowheads="1"/>
              </p:cNvSpPr>
              <p:nvPr userDrawn="1"/>
            </p:nvSpPr>
            <p:spPr bwMode="auto">
              <a:xfrm>
                <a:off x="2936" y="950"/>
                <a:ext cx="43" cy="43"/>
              </a:xfrm>
              <a:prstGeom prst="rect">
                <a:avLst/>
              </a:prstGeom>
              <a:solidFill>
                <a:srgbClr val="D1D1D1"/>
              </a:solidFill>
              <a:ln w="9525">
                <a:noFill/>
                <a:miter lim="800000"/>
                <a:headEnd/>
                <a:tailEnd/>
              </a:ln>
            </p:spPr>
            <p:txBody>
              <a:bodyPr/>
              <a:lstStyle/>
              <a:p>
                <a:endParaRPr lang="nl-NL"/>
              </a:p>
            </p:txBody>
          </p:sp>
          <p:sp>
            <p:nvSpPr>
              <p:cNvPr id="50562" name="Rectangle 3458"/>
              <p:cNvSpPr>
                <a:spLocks noChangeArrowheads="1"/>
              </p:cNvSpPr>
              <p:nvPr userDrawn="1"/>
            </p:nvSpPr>
            <p:spPr bwMode="auto">
              <a:xfrm>
                <a:off x="3023" y="950"/>
                <a:ext cx="43" cy="43"/>
              </a:xfrm>
              <a:prstGeom prst="rect">
                <a:avLst/>
              </a:prstGeom>
              <a:solidFill>
                <a:srgbClr val="D1D1D1"/>
              </a:solidFill>
              <a:ln w="9525">
                <a:noFill/>
                <a:miter lim="800000"/>
                <a:headEnd/>
                <a:tailEnd/>
              </a:ln>
            </p:spPr>
            <p:txBody>
              <a:bodyPr/>
              <a:lstStyle/>
              <a:p>
                <a:endParaRPr lang="nl-NL"/>
              </a:p>
            </p:txBody>
          </p:sp>
          <p:sp>
            <p:nvSpPr>
              <p:cNvPr id="50563" name="Rectangle 3459"/>
              <p:cNvSpPr>
                <a:spLocks noChangeArrowheads="1"/>
              </p:cNvSpPr>
              <p:nvPr userDrawn="1"/>
            </p:nvSpPr>
            <p:spPr bwMode="auto">
              <a:xfrm>
                <a:off x="3109" y="950"/>
                <a:ext cx="44" cy="43"/>
              </a:xfrm>
              <a:prstGeom prst="rect">
                <a:avLst/>
              </a:prstGeom>
              <a:solidFill>
                <a:srgbClr val="D1D1D1"/>
              </a:solidFill>
              <a:ln w="9525">
                <a:noFill/>
                <a:miter lim="800000"/>
                <a:headEnd/>
                <a:tailEnd/>
              </a:ln>
            </p:spPr>
            <p:txBody>
              <a:bodyPr/>
              <a:lstStyle/>
              <a:p>
                <a:endParaRPr lang="nl-NL"/>
              </a:p>
            </p:txBody>
          </p:sp>
          <p:sp>
            <p:nvSpPr>
              <p:cNvPr id="50564" name="Rectangle 3460"/>
              <p:cNvSpPr>
                <a:spLocks noChangeArrowheads="1"/>
              </p:cNvSpPr>
              <p:nvPr userDrawn="1"/>
            </p:nvSpPr>
            <p:spPr bwMode="auto">
              <a:xfrm>
                <a:off x="3196" y="950"/>
                <a:ext cx="43" cy="43"/>
              </a:xfrm>
              <a:prstGeom prst="rect">
                <a:avLst/>
              </a:prstGeom>
              <a:solidFill>
                <a:srgbClr val="D1D1D1"/>
              </a:solidFill>
              <a:ln w="9525">
                <a:noFill/>
                <a:miter lim="800000"/>
                <a:headEnd/>
                <a:tailEnd/>
              </a:ln>
            </p:spPr>
            <p:txBody>
              <a:bodyPr/>
              <a:lstStyle/>
              <a:p>
                <a:endParaRPr lang="nl-NL"/>
              </a:p>
            </p:txBody>
          </p:sp>
          <p:sp>
            <p:nvSpPr>
              <p:cNvPr id="50565" name="Rectangle 3461"/>
              <p:cNvSpPr>
                <a:spLocks noChangeArrowheads="1"/>
              </p:cNvSpPr>
              <p:nvPr userDrawn="1"/>
            </p:nvSpPr>
            <p:spPr bwMode="auto">
              <a:xfrm>
                <a:off x="3282" y="950"/>
                <a:ext cx="43" cy="43"/>
              </a:xfrm>
              <a:prstGeom prst="rect">
                <a:avLst/>
              </a:prstGeom>
              <a:solidFill>
                <a:srgbClr val="D1D1D1"/>
              </a:solidFill>
              <a:ln w="9525">
                <a:noFill/>
                <a:miter lim="800000"/>
                <a:headEnd/>
                <a:tailEnd/>
              </a:ln>
            </p:spPr>
            <p:txBody>
              <a:bodyPr/>
              <a:lstStyle/>
              <a:p>
                <a:endParaRPr lang="nl-NL"/>
              </a:p>
            </p:txBody>
          </p:sp>
          <p:sp>
            <p:nvSpPr>
              <p:cNvPr id="50566" name="Rectangle 3462"/>
              <p:cNvSpPr>
                <a:spLocks noChangeArrowheads="1"/>
              </p:cNvSpPr>
              <p:nvPr userDrawn="1"/>
            </p:nvSpPr>
            <p:spPr bwMode="auto">
              <a:xfrm>
                <a:off x="3368" y="950"/>
                <a:ext cx="43" cy="43"/>
              </a:xfrm>
              <a:prstGeom prst="rect">
                <a:avLst/>
              </a:prstGeom>
              <a:solidFill>
                <a:srgbClr val="D1D1D1"/>
              </a:solidFill>
              <a:ln w="9525">
                <a:noFill/>
                <a:miter lim="800000"/>
                <a:headEnd/>
                <a:tailEnd/>
              </a:ln>
            </p:spPr>
            <p:txBody>
              <a:bodyPr/>
              <a:lstStyle/>
              <a:p>
                <a:endParaRPr lang="nl-NL"/>
              </a:p>
            </p:txBody>
          </p:sp>
          <p:sp>
            <p:nvSpPr>
              <p:cNvPr id="50567" name="Rectangle 3463"/>
              <p:cNvSpPr>
                <a:spLocks noChangeArrowheads="1"/>
              </p:cNvSpPr>
              <p:nvPr userDrawn="1"/>
            </p:nvSpPr>
            <p:spPr bwMode="auto">
              <a:xfrm>
                <a:off x="3454" y="950"/>
                <a:ext cx="44" cy="43"/>
              </a:xfrm>
              <a:prstGeom prst="rect">
                <a:avLst/>
              </a:prstGeom>
              <a:solidFill>
                <a:srgbClr val="D1D1D1"/>
              </a:solidFill>
              <a:ln w="9525">
                <a:noFill/>
                <a:miter lim="800000"/>
                <a:headEnd/>
                <a:tailEnd/>
              </a:ln>
            </p:spPr>
            <p:txBody>
              <a:bodyPr/>
              <a:lstStyle/>
              <a:p>
                <a:endParaRPr lang="nl-NL"/>
              </a:p>
            </p:txBody>
          </p:sp>
          <p:sp>
            <p:nvSpPr>
              <p:cNvPr id="50568" name="Rectangle 3464"/>
              <p:cNvSpPr>
                <a:spLocks noChangeArrowheads="1"/>
              </p:cNvSpPr>
              <p:nvPr userDrawn="1"/>
            </p:nvSpPr>
            <p:spPr bwMode="auto">
              <a:xfrm>
                <a:off x="3541" y="950"/>
                <a:ext cx="43" cy="43"/>
              </a:xfrm>
              <a:prstGeom prst="rect">
                <a:avLst/>
              </a:prstGeom>
              <a:solidFill>
                <a:srgbClr val="D1D1D1"/>
              </a:solidFill>
              <a:ln w="9525">
                <a:noFill/>
                <a:miter lim="800000"/>
                <a:headEnd/>
                <a:tailEnd/>
              </a:ln>
            </p:spPr>
            <p:txBody>
              <a:bodyPr/>
              <a:lstStyle/>
              <a:p>
                <a:endParaRPr lang="nl-NL"/>
              </a:p>
            </p:txBody>
          </p:sp>
          <p:sp>
            <p:nvSpPr>
              <p:cNvPr id="50569" name="Rectangle 3465"/>
              <p:cNvSpPr>
                <a:spLocks noChangeArrowheads="1"/>
              </p:cNvSpPr>
              <p:nvPr userDrawn="1"/>
            </p:nvSpPr>
            <p:spPr bwMode="auto">
              <a:xfrm>
                <a:off x="3628" y="950"/>
                <a:ext cx="43" cy="43"/>
              </a:xfrm>
              <a:prstGeom prst="rect">
                <a:avLst/>
              </a:prstGeom>
              <a:solidFill>
                <a:srgbClr val="D1D1D1"/>
              </a:solidFill>
              <a:ln w="9525">
                <a:noFill/>
                <a:miter lim="800000"/>
                <a:headEnd/>
                <a:tailEnd/>
              </a:ln>
            </p:spPr>
            <p:txBody>
              <a:bodyPr/>
              <a:lstStyle/>
              <a:p>
                <a:endParaRPr lang="nl-NL"/>
              </a:p>
            </p:txBody>
          </p:sp>
          <p:sp>
            <p:nvSpPr>
              <p:cNvPr id="50570" name="Rectangle 3466"/>
              <p:cNvSpPr>
                <a:spLocks noChangeArrowheads="1"/>
              </p:cNvSpPr>
              <p:nvPr userDrawn="1"/>
            </p:nvSpPr>
            <p:spPr bwMode="auto">
              <a:xfrm>
                <a:off x="3714" y="950"/>
                <a:ext cx="43" cy="43"/>
              </a:xfrm>
              <a:prstGeom prst="rect">
                <a:avLst/>
              </a:prstGeom>
              <a:solidFill>
                <a:srgbClr val="B0B0B0"/>
              </a:solidFill>
              <a:ln w="9525">
                <a:noFill/>
                <a:miter lim="800000"/>
                <a:headEnd/>
                <a:tailEnd/>
              </a:ln>
            </p:spPr>
            <p:txBody>
              <a:bodyPr/>
              <a:lstStyle/>
              <a:p>
                <a:endParaRPr lang="nl-NL"/>
              </a:p>
            </p:txBody>
          </p:sp>
          <p:sp>
            <p:nvSpPr>
              <p:cNvPr id="50571" name="Rectangle 3467"/>
              <p:cNvSpPr>
                <a:spLocks noChangeArrowheads="1"/>
              </p:cNvSpPr>
              <p:nvPr userDrawn="1"/>
            </p:nvSpPr>
            <p:spPr bwMode="auto">
              <a:xfrm>
                <a:off x="3800" y="950"/>
                <a:ext cx="43" cy="43"/>
              </a:xfrm>
              <a:prstGeom prst="rect">
                <a:avLst/>
              </a:prstGeom>
              <a:solidFill>
                <a:srgbClr val="B0B0B0"/>
              </a:solidFill>
              <a:ln w="9525">
                <a:noFill/>
                <a:miter lim="800000"/>
                <a:headEnd/>
                <a:tailEnd/>
              </a:ln>
            </p:spPr>
            <p:txBody>
              <a:bodyPr/>
              <a:lstStyle/>
              <a:p>
                <a:endParaRPr lang="nl-NL"/>
              </a:p>
            </p:txBody>
          </p:sp>
          <p:sp>
            <p:nvSpPr>
              <p:cNvPr id="50572" name="Rectangle 3468"/>
              <p:cNvSpPr>
                <a:spLocks noChangeArrowheads="1"/>
              </p:cNvSpPr>
              <p:nvPr userDrawn="1"/>
            </p:nvSpPr>
            <p:spPr bwMode="auto">
              <a:xfrm>
                <a:off x="3886" y="950"/>
                <a:ext cx="43" cy="43"/>
              </a:xfrm>
              <a:prstGeom prst="rect">
                <a:avLst/>
              </a:prstGeom>
              <a:solidFill>
                <a:srgbClr val="B0B0B0"/>
              </a:solidFill>
              <a:ln w="9525">
                <a:noFill/>
                <a:miter lim="800000"/>
                <a:headEnd/>
                <a:tailEnd/>
              </a:ln>
            </p:spPr>
            <p:txBody>
              <a:bodyPr/>
              <a:lstStyle/>
              <a:p>
                <a:endParaRPr lang="nl-NL"/>
              </a:p>
            </p:txBody>
          </p:sp>
          <p:sp>
            <p:nvSpPr>
              <p:cNvPr id="50573" name="Rectangle 3469"/>
              <p:cNvSpPr>
                <a:spLocks noChangeArrowheads="1"/>
              </p:cNvSpPr>
              <p:nvPr userDrawn="1"/>
            </p:nvSpPr>
            <p:spPr bwMode="auto">
              <a:xfrm>
                <a:off x="3973" y="950"/>
                <a:ext cx="43" cy="43"/>
              </a:xfrm>
              <a:prstGeom prst="rect">
                <a:avLst/>
              </a:prstGeom>
              <a:solidFill>
                <a:srgbClr val="B0B0B0"/>
              </a:solidFill>
              <a:ln w="9525">
                <a:noFill/>
                <a:miter lim="800000"/>
                <a:headEnd/>
                <a:tailEnd/>
              </a:ln>
            </p:spPr>
            <p:txBody>
              <a:bodyPr/>
              <a:lstStyle/>
              <a:p>
                <a:endParaRPr lang="nl-NL"/>
              </a:p>
            </p:txBody>
          </p:sp>
          <p:sp>
            <p:nvSpPr>
              <p:cNvPr id="50574" name="Rectangle 3470"/>
              <p:cNvSpPr>
                <a:spLocks noChangeArrowheads="1"/>
              </p:cNvSpPr>
              <p:nvPr userDrawn="1"/>
            </p:nvSpPr>
            <p:spPr bwMode="auto">
              <a:xfrm>
                <a:off x="4059" y="950"/>
                <a:ext cx="44" cy="43"/>
              </a:xfrm>
              <a:prstGeom prst="rect">
                <a:avLst/>
              </a:prstGeom>
              <a:solidFill>
                <a:srgbClr val="B0B0B0"/>
              </a:solidFill>
              <a:ln w="9525">
                <a:noFill/>
                <a:miter lim="800000"/>
                <a:headEnd/>
                <a:tailEnd/>
              </a:ln>
            </p:spPr>
            <p:txBody>
              <a:bodyPr/>
              <a:lstStyle/>
              <a:p>
                <a:endParaRPr lang="nl-NL"/>
              </a:p>
            </p:txBody>
          </p:sp>
          <p:sp>
            <p:nvSpPr>
              <p:cNvPr id="50575" name="Rectangle 3471"/>
              <p:cNvSpPr>
                <a:spLocks noChangeArrowheads="1"/>
              </p:cNvSpPr>
              <p:nvPr userDrawn="1"/>
            </p:nvSpPr>
            <p:spPr bwMode="auto">
              <a:xfrm>
                <a:off x="4146" y="950"/>
                <a:ext cx="43" cy="43"/>
              </a:xfrm>
              <a:prstGeom prst="rect">
                <a:avLst/>
              </a:prstGeom>
              <a:solidFill>
                <a:srgbClr val="B0B0B0"/>
              </a:solidFill>
              <a:ln w="9525">
                <a:noFill/>
                <a:miter lim="800000"/>
                <a:headEnd/>
                <a:tailEnd/>
              </a:ln>
            </p:spPr>
            <p:txBody>
              <a:bodyPr/>
              <a:lstStyle/>
              <a:p>
                <a:endParaRPr lang="nl-NL"/>
              </a:p>
            </p:txBody>
          </p:sp>
          <p:sp>
            <p:nvSpPr>
              <p:cNvPr id="50576" name="Rectangle 3472"/>
              <p:cNvSpPr>
                <a:spLocks noChangeArrowheads="1"/>
              </p:cNvSpPr>
              <p:nvPr userDrawn="1"/>
            </p:nvSpPr>
            <p:spPr bwMode="auto">
              <a:xfrm>
                <a:off x="4232" y="950"/>
                <a:ext cx="43" cy="43"/>
              </a:xfrm>
              <a:prstGeom prst="rect">
                <a:avLst/>
              </a:prstGeom>
              <a:solidFill>
                <a:srgbClr val="D1D1D1"/>
              </a:solidFill>
              <a:ln w="9525">
                <a:noFill/>
                <a:miter lim="800000"/>
                <a:headEnd/>
                <a:tailEnd/>
              </a:ln>
            </p:spPr>
            <p:txBody>
              <a:bodyPr/>
              <a:lstStyle/>
              <a:p>
                <a:endParaRPr lang="nl-NL"/>
              </a:p>
            </p:txBody>
          </p:sp>
          <p:sp>
            <p:nvSpPr>
              <p:cNvPr id="50577" name="Rectangle 3473"/>
              <p:cNvSpPr>
                <a:spLocks noChangeArrowheads="1"/>
              </p:cNvSpPr>
              <p:nvPr userDrawn="1"/>
            </p:nvSpPr>
            <p:spPr bwMode="auto">
              <a:xfrm>
                <a:off x="4318" y="950"/>
                <a:ext cx="43" cy="43"/>
              </a:xfrm>
              <a:prstGeom prst="rect">
                <a:avLst/>
              </a:prstGeom>
              <a:solidFill>
                <a:srgbClr val="D1D1D1"/>
              </a:solidFill>
              <a:ln w="9525">
                <a:noFill/>
                <a:miter lim="800000"/>
                <a:headEnd/>
                <a:tailEnd/>
              </a:ln>
            </p:spPr>
            <p:txBody>
              <a:bodyPr/>
              <a:lstStyle/>
              <a:p>
                <a:endParaRPr lang="nl-NL"/>
              </a:p>
            </p:txBody>
          </p:sp>
          <p:sp>
            <p:nvSpPr>
              <p:cNvPr id="50578" name="Rectangle 3474"/>
              <p:cNvSpPr>
                <a:spLocks noChangeArrowheads="1"/>
              </p:cNvSpPr>
              <p:nvPr userDrawn="1"/>
            </p:nvSpPr>
            <p:spPr bwMode="auto">
              <a:xfrm>
                <a:off x="4404" y="950"/>
                <a:ext cx="44" cy="43"/>
              </a:xfrm>
              <a:prstGeom prst="rect">
                <a:avLst/>
              </a:prstGeom>
              <a:solidFill>
                <a:srgbClr val="D1D1D1"/>
              </a:solidFill>
              <a:ln w="9525">
                <a:noFill/>
                <a:miter lim="800000"/>
                <a:headEnd/>
                <a:tailEnd/>
              </a:ln>
            </p:spPr>
            <p:txBody>
              <a:bodyPr/>
              <a:lstStyle/>
              <a:p>
                <a:endParaRPr lang="nl-NL"/>
              </a:p>
            </p:txBody>
          </p:sp>
          <p:sp>
            <p:nvSpPr>
              <p:cNvPr id="50579" name="Rectangle 3475"/>
              <p:cNvSpPr>
                <a:spLocks noChangeArrowheads="1"/>
              </p:cNvSpPr>
              <p:nvPr userDrawn="1"/>
            </p:nvSpPr>
            <p:spPr bwMode="auto">
              <a:xfrm>
                <a:off x="4491" y="950"/>
                <a:ext cx="43" cy="43"/>
              </a:xfrm>
              <a:prstGeom prst="rect">
                <a:avLst/>
              </a:prstGeom>
              <a:solidFill>
                <a:srgbClr val="D1D1D1"/>
              </a:solidFill>
              <a:ln w="9525">
                <a:noFill/>
                <a:miter lim="800000"/>
                <a:headEnd/>
                <a:tailEnd/>
              </a:ln>
            </p:spPr>
            <p:txBody>
              <a:bodyPr/>
              <a:lstStyle/>
              <a:p>
                <a:endParaRPr lang="nl-NL"/>
              </a:p>
            </p:txBody>
          </p:sp>
          <p:sp>
            <p:nvSpPr>
              <p:cNvPr id="50580" name="Rectangle 3476"/>
              <p:cNvSpPr>
                <a:spLocks noChangeArrowheads="1"/>
              </p:cNvSpPr>
              <p:nvPr userDrawn="1"/>
            </p:nvSpPr>
            <p:spPr bwMode="auto">
              <a:xfrm>
                <a:off x="4578" y="950"/>
                <a:ext cx="43" cy="43"/>
              </a:xfrm>
              <a:prstGeom prst="rect">
                <a:avLst/>
              </a:prstGeom>
              <a:solidFill>
                <a:srgbClr val="D1D1D1"/>
              </a:solidFill>
              <a:ln w="9525">
                <a:noFill/>
                <a:miter lim="800000"/>
                <a:headEnd/>
                <a:tailEnd/>
              </a:ln>
            </p:spPr>
            <p:txBody>
              <a:bodyPr/>
              <a:lstStyle/>
              <a:p>
                <a:endParaRPr lang="nl-NL"/>
              </a:p>
            </p:txBody>
          </p:sp>
          <p:sp>
            <p:nvSpPr>
              <p:cNvPr id="50581" name="Rectangle 3477"/>
              <p:cNvSpPr>
                <a:spLocks noChangeArrowheads="1"/>
              </p:cNvSpPr>
              <p:nvPr userDrawn="1"/>
            </p:nvSpPr>
            <p:spPr bwMode="auto">
              <a:xfrm>
                <a:off x="4664" y="950"/>
                <a:ext cx="43" cy="43"/>
              </a:xfrm>
              <a:prstGeom prst="rect">
                <a:avLst/>
              </a:prstGeom>
              <a:solidFill>
                <a:srgbClr val="D1D1D1"/>
              </a:solidFill>
              <a:ln w="9525">
                <a:noFill/>
                <a:miter lim="800000"/>
                <a:headEnd/>
                <a:tailEnd/>
              </a:ln>
            </p:spPr>
            <p:txBody>
              <a:bodyPr/>
              <a:lstStyle/>
              <a:p>
                <a:endParaRPr lang="nl-NL"/>
              </a:p>
            </p:txBody>
          </p:sp>
          <p:sp>
            <p:nvSpPr>
              <p:cNvPr id="50582" name="Rectangle 3478"/>
              <p:cNvSpPr>
                <a:spLocks noChangeArrowheads="1"/>
              </p:cNvSpPr>
              <p:nvPr userDrawn="1"/>
            </p:nvSpPr>
            <p:spPr bwMode="auto">
              <a:xfrm>
                <a:off x="4750" y="950"/>
                <a:ext cx="43" cy="43"/>
              </a:xfrm>
              <a:prstGeom prst="rect">
                <a:avLst/>
              </a:prstGeom>
              <a:solidFill>
                <a:srgbClr val="D1D1D1"/>
              </a:solidFill>
              <a:ln w="9525">
                <a:noFill/>
                <a:miter lim="800000"/>
                <a:headEnd/>
                <a:tailEnd/>
              </a:ln>
            </p:spPr>
            <p:txBody>
              <a:bodyPr/>
              <a:lstStyle/>
              <a:p>
                <a:endParaRPr lang="nl-NL"/>
              </a:p>
            </p:txBody>
          </p:sp>
          <p:sp>
            <p:nvSpPr>
              <p:cNvPr id="50583" name="Rectangle 3479"/>
              <p:cNvSpPr>
                <a:spLocks noChangeArrowheads="1"/>
              </p:cNvSpPr>
              <p:nvPr userDrawn="1"/>
            </p:nvSpPr>
            <p:spPr bwMode="auto">
              <a:xfrm>
                <a:off x="4836" y="950"/>
                <a:ext cx="43" cy="43"/>
              </a:xfrm>
              <a:prstGeom prst="rect">
                <a:avLst/>
              </a:prstGeom>
              <a:solidFill>
                <a:srgbClr val="D1D1D1"/>
              </a:solidFill>
              <a:ln w="9525">
                <a:noFill/>
                <a:miter lim="800000"/>
                <a:headEnd/>
                <a:tailEnd/>
              </a:ln>
            </p:spPr>
            <p:txBody>
              <a:bodyPr/>
              <a:lstStyle/>
              <a:p>
                <a:endParaRPr lang="nl-NL"/>
              </a:p>
            </p:txBody>
          </p:sp>
          <p:sp>
            <p:nvSpPr>
              <p:cNvPr id="50584" name="Rectangle 3480"/>
              <p:cNvSpPr>
                <a:spLocks noChangeArrowheads="1"/>
              </p:cNvSpPr>
              <p:nvPr userDrawn="1"/>
            </p:nvSpPr>
            <p:spPr bwMode="auto">
              <a:xfrm>
                <a:off x="4923" y="950"/>
                <a:ext cx="43" cy="43"/>
              </a:xfrm>
              <a:prstGeom prst="rect">
                <a:avLst/>
              </a:prstGeom>
              <a:solidFill>
                <a:srgbClr val="D1D1D1"/>
              </a:solidFill>
              <a:ln w="9525">
                <a:noFill/>
                <a:miter lim="800000"/>
                <a:headEnd/>
                <a:tailEnd/>
              </a:ln>
            </p:spPr>
            <p:txBody>
              <a:bodyPr/>
              <a:lstStyle/>
              <a:p>
                <a:endParaRPr lang="nl-NL"/>
              </a:p>
            </p:txBody>
          </p:sp>
          <p:sp>
            <p:nvSpPr>
              <p:cNvPr id="50585" name="Rectangle 3481"/>
              <p:cNvSpPr>
                <a:spLocks noChangeArrowheads="1"/>
              </p:cNvSpPr>
              <p:nvPr userDrawn="1"/>
            </p:nvSpPr>
            <p:spPr bwMode="auto">
              <a:xfrm>
                <a:off x="5009" y="950"/>
                <a:ext cx="44" cy="43"/>
              </a:xfrm>
              <a:prstGeom prst="rect">
                <a:avLst/>
              </a:prstGeom>
              <a:solidFill>
                <a:srgbClr val="D1D1D1"/>
              </a:solidFill>
              <a:ln w="9525">
                <a:noFill/>
                <a:miter lim="800000"/>
                <a:headEnd/>
                <a:tailEnd/>
              </a:ln>
            </p:spPr>
            <p:txBody>
              <a:bodyPr/>
              <a:lstStyle/>
              <a:p>
                <a:endParaRPr lang="nl-NL"/>
              </a:p>
            </p:txBody>
          </p:sp>
          <p:sp>
            <p:nvSpPr>
              <p:cNvPr id="50586" name="Rectangle 3482"/>
              <p:cNvSpPr>
                <a:spLocks noChangeArrowheads="1"/>
              </p:cNvSpPr>
              <p:nvPr userDrawn="1"/>
            </p:nvSpPr>
            <p:spPr bwMode="auto">
              <a:xfrm>
                <a:off x="5096" y="950"/>
                <a:ext cx="43" cy="43"/>
              </a:xfrm>
              <a:prstGeom prst="rect">
                <a:avLst/>
              </a:prstGeom>
              <a:solidFill>
                <a:srgbClr val="D1D1D1"/>
              </a:solidFill>
              <a:ln w="9525">
                <a:noFill/>
                <a:miter lim="800000"/>
                <a:headEnd/>
                <a:tailEnd/>
              </a:ln>
            </p:spPr>
            <p:txBody>
              <a:bodyPr/>
              <a:lstStyle/>
              <a:p>
                <a:endParaRPr lang="nl-NL"/>
              </a:p>
            </p:txBody>
          </p:sp>
          <p:sp>
            <p:nvSpPr>
              <p:cNvPr id="50587" name="Rectangle 3483"/>
              <p:cNvSpPr>
                <a:spLocks noChangeArrowheads="1"/>
              </p:cNvSpPr>
              <p:nvPr userDrawn="1"/>
            </p:nvSpPr>
            <p:spPr bwMode="auto">
              <a:xfrm>
                <a:off x="5182" y="950"/>
                <a:ext cx="43" cy="43"/>
              </a:xfrm>
              <a:prstGeom prst="rect">
                <a:avLst/>
              </a:prstGeom>
              <a:solidFill>
                <a:srgbClr val="D1D1D1"/>
              </a:solidFill>
              <a:ln w="9525">
                <a:noFill/>
                <a:miter lim="800000"/>
                <a:headEnd/>
                <a:tailEnd/>
              </a:ln>
            </p:spPr>
            <p:txBody>
              <a:bodyPr/>
              <a:lstStyle/>
              <a:p>
                <a:endParaRPr lang="nl-NL"/>
              </a:p>
            </p:txBody>
          </p:sp>
          <p:sp>
            <p:nvSpPr>
              <p:cNvPr id="50588" name="Rectangle 3484"/>
              <p:cNvSpPr>
                <a:spLocks noChangeArrowheads="1"/>
              </p:cNvSpPr>
              <p:nvPr userDrawn="1"/>
            </p:nvSpPr>
            <p:spPr bwMode="auto">
              <a:xfrm>
                <a:off x="5268" y="950"/>
                <a:ext cx="43" cy="43"/>
              </a:xfrm>
              <a:prstGeom prst="rect">
                <a:avLst/>
              </a:prstGeom>
              <a:solidFill>
                <a:srgbClr val="D1D1D1"/>
              </a:solidFill>
              <a:ln w="9525">
                <a:noFill/>
                <a:miter lim="800000"/>
                <a:headEnd/>
                <a:tailEnd/>
              </a:ln>
            </p:spPr>
            <p:txBody>
              <a:bodyPr/>
              <a:lstStyle/>
              <a:p>
                <a:endParaRPr lang="nl-NL"/>
              </a:p>
            </p:txBody>
          </p:sp>
          <p:sp>
            <p:nvSpPr>
              <p:cNvPr id="50589" name="Rectangle 3485"/>
              <p:cNvSpPr>
                <a:spLocks noChangeArrowheads="1"/>
              </p:cNvSpPr>
              <p:nvPr userDrawn="1"/>
            </p:nvSpPr>
            <p:spPr bwMode="auto">
              <a:xfrm>
                <a:off x="5354" y="950"/>
                <a:ext cx="44" cy="43"/>
              </a:xfrm>
              <a:prstGeom prst="rect">
                <a:avLst/>
              </a:prstGeom>
              <a:solidFill>
                <a:srgbClr val="D1D1D1"/>
              </a:solidFill>
              <a:ln w="9525">
                <a:noFill/>
                <a:miter lim="800000"/>
                <a:headEnd/>
                <a:tailEnd/>
              </a:ln>
            </p:spPr>
            <p:txBody>
              <a:bodyPr/>
              <a:lstStyle/>
              <a:p>
                <a:endParaRPr lang="nl-NL"/>
              </a:p>
            </p:txBody>
          </p:sp>
          <p:sp>
            <p:nvSpPr>
              <p:cNvPr id="50590" name="Rectangle 3486"/>
              <p:cNvSpPr>
                <a:spLocks noChangeArrowheads="1"/>
              </p:cNvSpPr>
              <p:nvPr userDrawn="1"/>
            </p:nvSpPr>
            <p:spPr bwMode="auto">
              <a:xfrm>
                <a:off x="5441" y="950"/>
                <a:ext cx="43" cy="43"/>
              </a:xfrm>
              <a:prstGeom prst="rect">
                <a:avLst/>
              </a:prstGeom>
              <a:solidFill>
                <a:srgbClr val="D1D1D1"/>
              </a:solidFill>
              <a:ln w="9525">
                <a:noFill/>
                <a:miter lim="800000"/>
                <a:headEnd/>
                <a:tailEnd/>
              </a:ln>
            </p:spPr>
            <p:txBody>
              <a:bodyPr/>
              <a:lstStyle/>
              <a:p>
                <a:endParaRPr lang="nl-NL"/>
              </a:p>
            </p:txBody>
          </p:sp>
          <p:sp>
            <p:nvSpPr>
              <p:cNvPr id="50591" name="Rectangle 3487"/>
              <p:cNvSpPr>
                <a:spLocks noChangeArrowheads="1"/>
              </p:cNvSpPr>
              <p:nvPr userDrawn="1"/>
            </p:nvSpPr>
            <p:spPr bwMode="auto">
              <a:xfrm>
                <a:off x="5528" y="950"/>
                <a:ext cx="43" cy="43"/>
              </a:xfrm>
              <a:prstGeom prst="rect">
                <a:avLst/>
              </a:prstGeom>
              <a:solidFill>
                <a:srgbClr val="D1D1D1"/>
              </a:solidFill>
              <a:ln w="9525">
                <a:noFill/>
                <a:miter lim="800000"/>
                <a:headEnd/>
                <a:tailEnd/>
              </a:ln>
            </p:spPr>
            <p:txBody>
              <a:bodyPr/>
              <a:lstStyle/>
              <a:p>
                <a:endParaRPr lang="nl-NL"/>
              </a:p>
            </p:txBody>
          </p:sp>
          <p:sp>
            <p:nvSpPr>
              <p:cNvPr id="50592" name="Rectangle 3488"/>
              <p:cNvSpPr>
                <a:spLocks noChangeArrowheads="1"/>
              </p:cNvSpPr>
              <p:nvPr userDrawn="1"/>
            </p:nvSpPr>
            <p:spPr bwMode="auto">
              <a:xfrm>
                <a:off x="5614" y="950"/>
                <a:ext cx="43" cy="43"/>
              </a:xfrm>
              <a:prstGeom prst="rect">
                <a:avLst/>
              </a:prstGeom>
              <a:solidFill>
                <a:srgbClr val="D1D1D1"/>
              </a:solidFill>
              <a:ln w="9525">
                <a:noFill/>
                <a:miter lim="800000"/>
                <a:headEnd/>
                <a:tailEnd/>
              </a:ln>
            </p:spPr>
            <p:txBody>
              <a:bodyPr/>
              <a:lstStyle/>
              <a:p>
                <a:endParaRPr lang="nl-NL"/>
              </a:p>
            </p:txBody>
          </p:sp>
          <p:sp>
            <p:nvSpPr>
              <p:cNvPr id="50593" name="Rectangle 3489"/>
              <p:cNvSpPr>
                <a:spLocks noChangeArrowheads="1"/>
              </p:cNvSpPr>
              <p:nvPr userDrawn="1"/>
            </p:nvSpPr>
            <p:spPr bwMode="auto">
              <a:xfrm>
                <a:off x="5700" y="950"/>
                <a:ext cx="43" cy="43"/>
              </a:xfrm>
              <a:prstGeom prst="rect">
                <a:avLst/>
              </a:prstGeom>
              <a:solidFill>
                <a:srgbClr val="D1D1D1"/>
              </a:solidFill>
              <a:ln w="9525">
                <a:noFill/>
                <a:miter lim="800000"/>
                <a:headEnd/>
                <a:tailEnd/>
              </a:ln>
            </p:spPr>
            <p:txBody>
              <a:bodyPr/>
              <a:lstStyle/>
              <a:p>
                <a:endParaRPr lang="nl-NL"/>
              </a:p>
            </p:txBody>
          </p:sp>
          <p:sp>
            <p:nvSpPr>
              <p:cNvPr id="50594" name="Rectangle 3490"/>
              <p:cNvSpPr>
                <a:spLocks noChangeArrowheads="1"/>
              </p:cNvSpPr>
              <p:nvPr userDrawn="1"/>
            </p:nvSpPr>
            <p:spPr bwMode="auto">
              <a:xfrm>
                <a:off x="0" y="1036"/>
                <a:ext cx="43" cy="43"/>
              </a:xfrm>
              <a:prstGeom prst="rect">
                <a:avLst/>
              </a:prstGeom>
              <a:solidFill>
                <a:srgbClr val="E9E9E9"/>
              </a:solidFill>
              <a:ln w="9525">
                <a:noFill/>
                <a:miter lim="800000"/>
                <a:headEnd/>
                <a:tailEnd/>
              </a:ln>
            </p:spPr>
            <p:txBody>
              <a:bodyPr/>
              <a:lstStyle/>
              <a:p>
                <a:endParaRPr lang="nl-NL"/>
              </a:p>
            </p:txBody>
          </p:sp>
          <p:sp>
            <p:nvSpPr>
              <p:cNvPr id="50595" name="Rectangle 3491"/>
              <p:cNvSpPr>
                <a:spLocks noChangeArrowheads="1"/>
              </p:cNvSpPr>
              <p:nvPr userDrawn="1"/>
            </p:nvSpPr>
            <p:spPr bwMode="auto">
              <a:xfrm>
                <a:off x="86" y="1036"/>
                <a:ext cx="43" cy="43"/>
              </a:xfrm>
              <a:prstGeom prst="rect">
                <a:avLst/>
              </a:prstGeom>
              <a:solidFill>
                <a:srgbClr val="E9E9E9"/>
              </a:solidFill>
              <a:ln w="9525">
                <a:noFill/>
                <a:miter lim="800000"/>
                <a:headEnd/>
                <a:tailEnd/>
              </a:ln>
            </p:spPr>
            <p:txBody>
              <a:bodyPr/>
              <a:lstStyle/>
              <a:p>
                <a:endParaRPr lang="nl-NL"/>
              </a:p>
            </p:txBody>
          </p:sp>
          <p:sp>
            <p:nvSpPr>
              <p:cNvPr id="50596" name="Rectangle 3492"/>
              <p:cNvSpPr>
                <a:spLocks noChangeArrowheads="1"/>
              </p:cNvSpPr>
              <p:nvPr userDrawn="1"/>
            </p:nvSpPr>
            <p:spPr bwMode="auto">
              <a:xfrm>
                <a:off x="173" y="1036"/>
                <a:ext cx="43" cy="43"/>
              </a:xfrm>
              <a:prstGeom prst="rect">
                <a:avLst/>
              </a:prstGeom>
              <a:solidFill>
                <a:srgbClr val="E9E9E9"/>
              </a:solidFill>
              <a:ln w="9525">
                <a:noFill/>
                <a:miter lim="800000"/>
                <a:headEnd/>
                <a:tailEnd/>
              </a:ln>
            </p:spPr>
            <p:txBody>
              <a:bodyPr/>
              <a:lstStyle/>
              <a:p>
                <a:endParaRPr lang="nl-NL"/>
              </a:p>
            </p:txBody>
          </p:sp>
          <p:sp>
            <p:nvSpPr>
              <p:cNvPr id="50597" name="Rectangle 3493"/>
              <p:cNvSpPr>
                <a:spLocks noChangeArrowheads="1"/>
              </p:cNvSpPr>
              <p:nvPr userDrawn="1"/>
            </p:nvSpPr>
            <p:spPr bwMode="auto">
              <a:xfrm>
                <a:off x="260" y="1036"/>
                <a:ext cx="43" cy="43"/>
              </a:xfrm>
              <a:prstGeom prst="rect">
                <a:avLst/>
              </a:prstGeom>
              <a:solidFill>
                <a:srgbClr val="E9E9E9"/>
              </a:solidFill>
              <a:ln w="9525">
                <a:noFill/>
                <a:miter lim="800000"/>
                <a:headEnd/>
                <a:tailEnd/>
              </a:ln>
            </p:spPr>
            <p:txBody>
              <a:bodyPr/>
              <a:lstStyle/>
              <a:p>
                <a:endParaRPr lang="nl-NL"/>
              </a:p>
            </p:txBody>
          </p:sp>
          <p:sp>
            <p:nvSpPr>
              <p:cNvPr id="50598" name="Rectangle 3494"/>
              <p:cNvSpPr>
                <a:spLocks noChangeArrowheads="1"/>
              </p:cNvSpPr>
              <p:nvPr userDrawn="1"/>
            </p:nvSpPr>
            <p:spPr bwMode="auto">
              <a:xfrm>
                <a:off x="346" y="1036"/>
                <a:ext cx="43" cy="43"/>
              </a:xfrm>
              <a:prstGeom prst="rect">
                <a:avLst/>
              </a:prstGeom>
              <a:solidFill>
                <a:srgbClr val="E9E9E9"/>
              </a:solidFill>
              <a:ln w="9525">
                <a:noFill/>
                <a:miter lim="800000"/>
                <a:headEnd/>
                <a:tailEnd/>
              </a:ln>
            </p:spPr>
            <p:txBody>
              <a:bodyPr/>
              <a:lstStyle/>
              <a:p>
                <a:endParaRPr lang="nl-NL"/>
              </a:p>
            </p:txBody>
          </p:sp>
          <p:sp>
            <p:nvSpPr>
              <p:cNvPr id="50599" name="Rectangle 3495"/>
              <p:cNvSpPr>
                <a:spLocks noChangeArrowheads="1"/>
              </p:cNvSpPr>
              <p:nvPr userDrawn="1"/>
            </p:nvSpPr>
            <p:spPr bwMode="auto">
              <a:xfrm>
                <a:off x="432" y="1036"/>
                <a:ext cx="43" cy="43"/>
              </a:xfrm>
              <a:prstGeom prst="rect">
                <a:avLst/>
              </a:prstGeom>
              <a:solidFill>
                <a:srgbClr val="E9E9E9"/>
              </a:solidFill>
              <a:ln w="9525">
                <a:noFill/>
                <a:miter lim="800000"/>
                <a:headEnd/>
                <a:tailEnd/>
              </a:ln>
            </p:spPr>
            <p:txBody>
              <a:bodyPr/>
              <a:lstStyle/>
              <a:p>
                <a:endParaRPr lang="nl-NL"/>
              </a:p>
            </p:txBody>
          </p:sp>
          <p:sp>
            <p:nvSpPr>
              <p:cNvPr id="50600" name="Rectangle 3496"/>
              <p:cNvSpPr>
                <a:spLocks noChangeArrowheads="1"/>
              </p:cNvSpPr>
              <p:nvPr userDrawn="1"/>
            </p:nvSpPr>
            <p:spPr bwMode="auto">
              <a:xfrm>
                <a:off x="518" y="1036"/>
                <a:ext cx="43" cy="43"/>
              </a:xfrm>
              <a:prstGeom prst="rect">
                <a:avLst/>
              </a:prstGeom>
              <a:solidFill>
                <a:srgbClr val="E9E9E9"/>
              </a:solidFill>
              <a:ln w="9525">
                <a:noFill/>
                <a:miter lim="800000"/>
                <a:headEnd/>
                <a:tailEnd/>
              </a:ln>
            </p:spPr>
            <p:txBody>
              <a:bodyPr/>
              <a:lstStyle/>
              <a:p>
                <a:endParaRPr lang="nl-NL"/>
              </a:p>
            </p:txBody>
          </p:sp>
          <p:sp>
            <p:nvSpPr>
              <p:cNvPr id="50601" name="Rectangle 3497"/>
              <p:cNvSpPr>
                <a:spLocks noChangeArrowheads="1"/>
              </p:cNvSpPr>
              <p:nvPr userDrawn="1"/>
            </p:nvSpPr>
            <p:spPr bwMode="auto">
              <a:xfrm>
                <a:off x="604" y="1036"/>
                <a:ext cx="44" cy="43"/>
              </a:xfrm>
              <a:prstGeom prst="rect">
                <a:avLst/>
              </a:prstGeom>
              <a:solidFill>
                <a:srgbClr val="E9E9E9"/>
              </a:solidFill>
              <a:ln w="9525">
                <a:noFill/>
                <a:miter lim="800000"/>
                <a:headEnd/>
                <a:tailEnd/>
              </a:ln>
            </p:spPr>
            <p:txBody>
              <a:bodyPr/>
              <a:lstStyle/>
              <a:p>
                <a:endParaRPr lang="nl-NL"/>
              </a:p>
            </p:txBody>
          </p:sp>
          <p:sp>
            <p:nvSpPr>
              <p:cNvPr id="50602" name="Rectangle 3498"/>
              <p:cNvSpPr>
                <a:spLocks noChangeArrowheads="1"/>
              </p:cNvSpPr>
              <p:nvPr userDrawn="1"/>
            </p:nvSpPr>
            <p:spPr bwMode="auto">
              <a:xfrm>
                <a:off x="691" y="1036"/>
                <a:ext cx="44" cy="43"/>
              </a:xfrm>
              <a:prstGeom prst="rect">
                <a:avLst/>
              </a:prstGeom>
              <a:solidFill>
                <a:srgbClr val="E9E9E9"/>
              </a:solidFill>
              <a:ln w="9525">
                <a:noFill/>
                <a:miter lim="800000"/>
                <a:headEnd/>
                <a:tailEnd/>
              </a:ln>
            </p:spPr>
            <p:txBody>
              <a:bodyPr/>
              <a:lstStyle/>
              <a:p>
                <a:endParaRPr lang="nl-NL"/>
              </a:p>
            </p:txBody>
          </p:sp>
          <p:sp>
            <p:nvSpPr>
              <p:cNvPr id="50603" name="Rectangle 3499"/>
              <p:cNvSpPr>
                <a:spLocks noChangeArrowheads="1"/>
              </p:cNvSpPr>
              <p:nvPr userDrawn="1"/>
            </p:nvSpPr>
            <p:spPr bwMode="auto">
              <a:xfrm>
                <a:off x="778" y="1036"/>
                <a:ext cx="43" cy="43"/>
              </a:xfrm>
              <a:prstGeom prst="rect">
                <a:avLst/>
              </a:prstGeom>
              <a:solidFill>
                <a:srgbClr val="E9E9E9"/>
              </a:solidFill>
              <a:ln w="9525">
                <a:noFill/>
                <a:miter lim="800000"/>
                <a:headEnd/>
                <a:tailEnd/>
              </a:ln>
            </p:spPr>
            <p:txBody>
              <a:bodyPr/>
              <a:lstStyle/>
              <a:p>
                <a:endParaRPr lang="nl-NL"/>
              </a:p>
            </p:txBody>
          </p:sp>
          <p:sp>
            <p:nvSpPr>
              <p:cNvPr id="50604" name="Rectangle 3500"/>
              <p:cNvSpPr>
                <a:spLocks noChangeArrowheads="1"/>
              </p:cNvSpPr>
              <p:nvPr userDrawn="1"/>
            </p:nvSpPr>
            <p:spPr bwMode="auto">
              <a:xfrm>
                <a:off x="864" y="1036"/>
                <a:ext cx="43" cy="43"/>
              </a:xfrm>
              <a:prstGeom prst="rect">
                <a:avLst/>
              </a:prstGeom>
              <a:solidFill>
                <a:srgbClr val="E9E9E9"/>
              </a:solidFill>
              <a:ln w="9525">
                <a:noFill/>
                <a:miter lim="800000"/>
                <a:headEnd/>
                <a:tailEnd/>
              </a:ln>
            </p:spPr>
            <p:txBody>
              <a:bodyPr/>
              <a:lstStyle/>
              <a:p>
                <a:endParaRPr lang="nl-NL"/>
              </a:p>
            </p:txBody>
          </p:sp>
          <p:sp>
            <p:nvSpPr>
              <p:cNvPr id="50605" name="Rectangle 3501"/>
              <p:cNvSpPr>
                <a:spLocks noChangeArrowheads="1"/>
              </p:cNvSpPr>
              <p:nvPr userDrawn="1"/>
            </p:nvSpPr>
            <p:spPr bwMode="auto">
              <a:xfrm>
                <a:off x="950" y="1036"/>
                <a:ext cx="43" cy="43"/>
              </a:xfrm>
              <a:prstGeom prst="rect">
                <a:avLst/>
              </a:prstGeom>
              <a:solidFill>
                <a:srgbClr val="E9E9E9"/>
              </a:solidFill>
              <a:ln w="9525">
                <a:noFill/>
                <a:miter lim="800000"/>
                <a:headEnd/>
                <a:tailEnd/>
              </a:ln>
            </p:spPr>
            <p:txBody>
              <a:bodyPr/>
              <a:lstStyle/>
              <a:p>
                <a:endParaRPr lang="nl-NL"/>
              </a:p>
            </p:txBody>
          </p:sp>
          <p:sp>
            <p:nvSpPr>
              <p:cNvPr id="50606" name="Rectangle 3502"/>
              <p:cNvSpPr>
                <a:spLocks noChangeArrowheads="1"/>
              </p:cNvSpPr>
              <p:nvPr userDrawn="1"/>
            </p:nvSpPr>
            <p:spPr bwMode="auto">
              <a:xfrm>
                <a:off x="1036" y="1036"/>
                <a:ext cx="43" cy="43"/>
              </a:xfrm>
              <a:prstGeom prst="rect">
                <a:avLst/>
              </a:prstGeom>
              <a:solidFill>
                <a:srgbClr val="E9E9E9"/>
              </a:solidFill>
              <a:ln w="9525">
                <a:noFill/>
                <a:miter lim="800000"/>
                <a:headEnd/>
                <a:tailEnd/>
              </a:ln>
            </p:spPr>
            <p:txBody>
              <a:bodyPr/>
              <a:lstStyle/>
              <a:p>
                <a:endParaRPr lang="nl-NL"/>
              </a:p>
            </p:txBody>
          </p:sp>
          <p:sp>
            <p:nvSpPr>
              <p:cNvPr id="50607" name="Rectangle 3503"/>
              <p:cNvSpPr>
                <a:spLocks noChangeArrowheads="1"/>
              </p:cNvSpPr>
              <p:nvPr userDrawn="1"/>
            </p:nvSpPr>
            <p:spPr bwMode="auto">
              <a:xfrm>
                <a:off x="1123" y="1036"/>
                <a:ext cx="43" cy="43"/>
              </a:xfrm>
              <a:prstGeom prst="rect">
                <a:avLst/>
              </a:prstGeom>
              <a:solidFill>
                <a:srgbClr val="E9E9E9"/>
              </a:solidFill>
              <a:ln w="9525">
                <a:noFill/>
                <a:miter lim="800000"/>
                <a:headEnd/>
                <a:tailEnd/>
              </a:ln>
            </p:spPr>
            <p:txBody>
              <a:bodyPr/>
              <a:lstStyle/>
              <a:p>
                <a:endParaRPr lang="nl-NL"/>
              </a:p>
            </p:txBody>
          </p:sp>
          <p:sp>
            <p:nvSpPr>
              <p:cNvPr id="50608" name="Rectangle 3504"/>
              <p:cNvSpPr>
                <a:spLocks noChangeArrowheads="1"/>
              </p:cNvSpPr>
              <p:nvPr userDrawn="1"/>
            </p:nvSpPr>
            <p:spPr bwMode="auto">
              <a:xfrm>
                <a:off x="1210" y="1036"/>
                <a:ext cx="43" cy="43"/>
              </a:xfrm>
              <a:prstGeom prst="rect">
                <a:avLst/>
              </a:prstGeom>
              <a:solidFill>
                <a:srgbClr val="E9E9E9"/>
              </a:solidFill>
              <a:ln w="9525">
                <a:noFill/>
                <a:miter lim="800000"/>
                <a:headEnd/>
                <a:tailEnd/>
              </a:ln>
            </p:spPr>
            <p:txBody>
              <a:bodyPr/>
              <a:lstStyle/>
              <a:p>
                <a:endParaRPr lang="nl-NL"/>
              </a:p>
            </p:txBody>
          </p:sp>
          <p:sp>
            <p:nvSpPr>
              <p:cNvPr id="50609" name="Rectangle 3505"/>
              <p:cNvSpPr>
                <a:spLocks noChangeArrowheads="1"/>
              </p:cNvSpPr>
              <p:nvPr userDrawn="1"/>
            </p:nvSpPr>
            <p:spPr bwMode="auto">
              <a:xfrm>
                <a:off x="1296" y="1036"/>
                <a:ext cx="43" cy="43"/>
              </a:xfrm>
              <a:prstGeom prst="rect">
                <a:avLst/>
              </a:prstGeom>
              <a:solidFill>
                <a:srgbClr val="E9E9E9"/>
              </a:solidFill>
              <a:ln w="9525">
                <a:noFill/>
                <a:miter lim="800000"/>
                <a:headEnd/>
                <a:tailEnd/>
              </a:ln>
            </p:spPr>
            <p:txBody>
              <a:bodyPr/>
              <a:lstStyle/>
              <a:p>
                <a:endParaRPr lang="nl-NL"/>
              </a:p>
            </p:txBody>
          </p:sp>
          <p:sp>
            <p:nvSpPr>
              <p:cNvPr id="50610" name="Rectangle 3506"/>
              <p:cNvSpPr>
                <a:spLocks noChangeArrowheads="1"/>
              </p:cNvSpPr>
              <p:nvPr userDrawn="1"/>
            </p:nvSpPr>
            <p:spPr bwMode="auto">
              <a:xfrm>
                <a:off x="1382" y="1036"/>
                <a:ext cx="43" cy="43"/>
              </a:xfrm>
              <a:prstGeom prst="rect">
                <a:avLst/>
              </a:prstGeom>
              <a:solidFill>
                <a:srgbClr val="E9E9E9"/>
              </a:solidFill>
              <a:ln w="9525">
                <a:noFill/>
                <a:miter lim="800000"/>
                <a:headEnd/>
                <a:tailEnd/>
              </a:ln>
            </p:spPr>
            <p:txBody>
              <a:bodyPr/>
              <a:lstStyle/>
              <a:p>
                <a:endParaRPr lang="nl-NL"/>
              </a:p>
            </p:txBody>
          </p:sp>
          <p:sp>
            <p:nvSpPr>
              <p:cNvPr id="50611" name="Rectangle 3507"/>
              <p:cNvSpPr>
                <a:spLocks noChangeArrowheads="1"/>
              </p:cNvSpPr>
              <p:nvPr userDrawn="1"/>
            </p:nvSpPr>
            <p:spPr bwMode="auto">
              <a:xfrm>
                <a:off x="1468" y="1036"/>
                <a:ext cx="43" cy="43"/>
              </a:xfrm>
              <a:prstGeom prst="rect">
                <a:avLst/>
              </a:prstGeom>
              <a:solidFill>
                <a:srgbClr val="E9E9E9"/>
              </a:solidFill>
              <a:ln w="9525">
                <a:noFill/>
                <a:miter lim="800000"/>
                <a:headEnd/>
                <a:tailEnd/>
              </a:ln>
            </p:spPr>
            <p:txBody>
              <a:bodyPr/>
              <a:lstStyle/>
              <a:p>
                <a:endParaRPr lang="nl-NL"/>
              </a:p>
            </p:txBody>
          </p:sp>
          <p:sp>
            <p:nvSpPr>
              <p:cNvPr id="50612" name="Rectangle 3508"/>
              <p:cNvSpPr>
                <a:spLocks noChangeArrowheads="1"/>
              </p:cNvSpPr>
              <p:nvPr userDrawn="1"/>
            </p:nvSpPr>
            <p:spPr bwMode="auto">
              <a:xfrm>
                <a:off x="1554" y="1036"/>
                <a:ext cx="44" cy="43"/>
              </a:xfrm>
              <a:prstGeom prst="rect">
                <a:avLst/>
              </a:prstGeom>
              <a:solidFill>
                <a:srgbClr val="E9E9E9"/>
              </a:solidFill>
              <a:ln w="9525">
                <a:noFill/>
                <a:miter lim="800000"/>
                <a:headEnd/>
                <a:tailEnd/>
              </a:ln>
            </p:spPr>
            <p:txBody>
              <a:bodyPr/>
              <a:lstStyle/>
              <a:p>
                <a:endParaRPr lang="nl-NL"/>
              </a:p>
            </p:txBody>
          </p:sp>
          <p:sp>
            <p:nvSpPr>
              <p:cNvPr id="50613" name="Rectangle 3509"/>
              <p:cNvSpPr>
                <a:spLocks noChangeArrowheads="1"/>
              </p:cNvSpPr>
              <p:nvPr userDrawn="1"/>
            </p:nvSpPr>
            <p:spPr bwMode="auto">
              <a:xfrm>
                <a:off x="1641" y="1036"/>
                <a:ext cx="44" cy="43"/>
              </a:xfrm>
              <a:prstGeom prst="rect">
                <a:avLst/>
              </a:prstGeom>
              <a:solidFill>
                <a:srgbClr val="E9E9E9"/>
              </a:solidFill>
              <a:ln w="9525">
                <a:noFill/>
                <a:miter lim="800000"/>
                <a:headEnd/>
                <a:tailEnd/>
              </a:ln>
            </p:spPr>
            <p:txBody>
              <a:bodyPr/>
              <a:lstStyle/>
              <a:p>
                <a:endParaRPr lang="nl-NL"/>
              </a:p>
            </p:txBody>
          </p:sp>
          <p:sp>
            <p:nvSpPr>
              <p:cNvPr id="50614" name="Rectangle 3510"/>
              <p:cNvSpPr>
                <a:spLocks noChangeArrowheads="1"/>
              </p:cNvSpPr>
              <p:nvPr userDrawn="1"/>
            </p:nvSpPr>
            <p:spPr bwMode="auto">
              <a:xfrm>
                <a:off x="1728" y="1036"/>
                <a:ext cx="43" cy="43"/>
              </a:xfrm>
              <a:prstGeom prst="rect">
                <a:avLst/>
              </a:prstGeom>
              <a:solidFill>
                <a:srgbClr val="E9E9E9"/>
              </a:solidFill>
              <a:ln w="9525">
                <a:noFill/>
                <a:miter lim="800000"/>
                <a:headEnd/>
                <a:tailEnd/>
              </a:ln>
            </p:spPr>
            <p:txBody>
              <a:bodyPr/>
              <a:lstStyle/>
              <a:p>
                <a:endParaRPr lang="nl-NL"/>
              </a:p>
            </p:txBody>
          </p:sp>
          <p:sp>
            <p:nvSpPr>
              <p:cNvPr id="50615" name="Rectangle 3511"/>
              <p:cNvSpPr>
                <a:spLocks noChangeArrowheads="1"/>
              </p:cNvSpPr>
              <p:nvPr userDrawn="1"/>
            </p:nvSpPr>
            <p:spPr bwMode="auto">
              <a:xfrm>
                <a:off x="1814" y="1036"/>
                <a:ext cx="43" cy="43"/>
              </a:xfrm>
              <a:prstGeom prst="rect">
                <a:avLst/>
              </a:prstGeom>
              <a:solidFill>
                <a:srgbClr val="E9E9E9"/>
              </a:solidFill>
              <a:ln w="9525">
                <a:noFill/>
                <a:miter lim="800000"/>
                <a:headEnd/>
                <a:tailEnd/>
              </a:ln>
            </p:spPr>
            <p:txBody>
              <a:bodyPr/>
              <a:lstStyle/>
              <a:p>
                <a:endParaRPr lang="nl-NL"/>
              </a:p>
            </p:txBody>
          </p:sp>
          <p:sp>
            <p:nvSpPr>
              <p:cNvPr id="50616" name="Rectangle 3512"/>
              <p:cNvSpPr>
                <a:spLocks noChangeArrowheads="1"/>
              </p:cNvSpPr>
              <p:nvPr userDrawn="1"/>
            </p:nvSpPr>
            <p:spPr bwMode="auto">
              <a:xfrm>
                <a:off x="1900" y="1036"/>
                <a:ext cx="43" cy="43"/>
              </a:xfrm>
              <a:prstGeom prst="rect">
                <a:avLst/>
              </a:prstGeom>
              <a:solidFill>
                <a:srgbClr val="E9E9E9"/>
              </a:solidFill>
              <a:ln w="9525">
                <a:noFill/>
                <a:miter lim="800000"/>
                <a:headEnd/>
                <a:tailEnd/>
              </a:ln>
            </p:spPr>
            <p:txBody>
              <a:bodyPr/>
              <a:lstStyle/>
              <a:p>
                <a:endParaRPr lang="nl-NL"/>
              </a:p>
            </p:txBody>
          </p:sp>
          <p:sp>
            <p:nvSpPr>
              <p:cNvPr id="50617" name="Rectangle 3513"/>
              <p:cNvSpPr>
                <a:spLocks noChangeArrowheads="1"/>
              </p:cNvSpPr>
              <p:nvPr userDrawn="1"/>
            </p:nvSpPr>
            <p:spPr bwMode="auto">
              <a:xfrm>
                <a:off x="1986" y="1036"/>
                <a:ext cx="43" cy="43"/>
              </a:xfrm>
              <a:prstGeom prst="rect">
                <a:avLst/>
              </a:prstGeom>
              <a:solidFill>
                <a:srgbClr val="E9E9E9"/>
              </a:solidFill>
              <a:ln w="9525">
                <a:noFill/>
                <a:miter lim="800000"/>
                <a:headEnd/>
                <a:tailEnd/>
              </a:ln>
            </p:spPr>
            <p:txBody>
              <a:bodyPr/>
              <a:lstStyle/>
              <a:p>
                <a:endParaRPr lang="nl-NL"/>
              </a:p>
            </p:txBody>
          </p:sp>
          <p:sp>
            <p:nvSpPr>
              <p:cNvPr id="50618" name="Rectangle 3514"/>
              <p:cNvSpPr>
                <a:spLocks noChangeArrowheads="1"/>
              </p:cNvSpPr>
              <p:nvPr userDrawn="1"/>
            </p:nvSpPr>
            <p:spPr bwMode="auto">
              <a:xfrm>
                <a:off x="2073" y="1036"/>
                <a:ext cx="43" cy="43"/>
              </a:xfrm>
              <a:prstGeom prst="rect">
                <a:avLst/>
              </a:prstGeom>
              <a:solidFill>
                <a:srgbClr val="E9E9E9"/>
              </a:solidFill>
              <a:ln w="9525">
                <a:noFill/>
                <a:miter lim="800000"/>
                <a:headEnd/>
                <a:tailEnd/>
              </a:ln>
            </p:spPr>
            <p:txBody>
              <a:bodyPr/>
              <a:lstStyle/>
              <a:p>
                <a:endParaRPr lang="nl-NL"/>
              </a:p>
            </p:txBody>
          </p:sp>
          <p:sp>
            <p:nvSpPr>
              <p:cNvPr id="50619" name="Rectangle 3515"/>
              <p:cNvSpPr>
                <a:spLocks noChangeArrowheads="1"/>
              </p:cNvSpPr>
              <p:nvPr userDrawn="1"/>
            </p:nvSpPr>
            <p:spPr bwMode="auto">
              <a:xfrm>
                <a:off x="2160" y="1036"/>
                <a:ext cx="43" cy="43"/>
              </a:xfrm>
              <a:prstGeom prst="rect">
                <a:avLst/>
              </a:prstGeom>
              <a:solidFill>
                <a:srgbClr val="E9E9E9"/>
              </a:solidFill>
              <a:ln w="9525">
                <a:noFill/>
                <a:miter lim="800000"/>
                <a:headEnd/>
                <a:tailEnd/>
              </a:ln>
            </p:spPr>
            <p:txBody>
              <a:bodyPr/>
              <a:lstStyle/>
              <a:p>
                <a:endParaRPr lang="nl-NL"/>
              </a:p>
            </p:txBody>
          </p:sp>
          <p:sp>
            <p:nvSpPr>
              <p:cNvPr id="50620" name="Rectangle 3516"/>
              <p:cNvSpPr>
                <a:spLocks noChangeArrowheads="1"/>
              </p:cNvSpPr>
              <p:nvPr userDrawn="1"/>
            </p:nvSpPr>
            <p:spPr bwMode="auto">
              <a:xfrm>
                <a:off x="2246" y="1036"/>
                <a:ext cx="43" cy="43"/>
              </a:xfrm>
              <a:prstGeom prst="rect">
                <a:avLst/>
              </a:prstGeom>
              <a:solidFill>
                <a:srgbClr val="E9E9E9"/>
              </a:solidFill>
              <a:ln w="9525">
                <a:noFill/>
                <a:miter lim="800000"/>
                <a:headEnd/>
                <a:tailEnd/>
              </a:ln>
            </p:spPr>
            <p:txBody>
              <a:bodyPr/>
              <a:lstStyle/>
              <a:p>
                <a:endParaRPr lang="nl-NL"/>
              </a:p>
            </p:txBody>
          </p:sp>
          <p:sp>
            <p:nvSpPr>
              <p:cNvPr id="50621" name="Rectangle 3517"/>
              <p:cNvSpPr>
                <a:spLocks noChangeArrowheads="1"/>
              </p:cNvSpPr>
              <p:nvPr userDrawn="1"/>
            </p:nvSpPr>
            <p:spPr bwMode="auto">
              <a:xfrm>
                <a:off x="2332" y="1036"/>
                <a:ext cx="43" cy="43"/>
              </a:xfrm>
              <a:prstGeom prst="rect">
                <a:avLst/>
              </a:prstGeom>
              <a:solidFill>
                <a:srgbClr val="E9E9E9"/>
              </a:solidFill>
              <a:ln w="9525">
                <a:noFill/>
                <a:miter lim="800000"/>
                <a:headEnd/>
                <a:tailEnd/>
              </a:ln>
            </p:spPr>
            <p:txBody>
              <a:bodyPr/>
              <a:lstStyle/>
              <a:p>
                <a:endParaRPr lang="nl-NL"/>
              </a:p>
            </p:txBody>
          </p:sp>
          <p:sp>
            <p:nvSpPr>
              <p:cNvPr id="50622" name="Rectangle 3518"/>
              <p:cNvSpPr>
                <a:spLocks noChangeArrowheads="1"/>
              </p:cNvSpPr>
              <p:nvPr userDrawn="1"/>
            </p:nvSpPr>
            <p:spPr bwMode="auto">
              <a:xfrm>
                <a:off x="2418" y="1036"/>
                <a:ext cx="43" cy="43"/>
              </a:xfrm>
              <a:prstGeom prst="rect">
                <a:avLst/>
              </a:prstGeom>
              <a:solidFill>
                <a:srgbClr val="E9E9E9"/>
              </a:solidFill>
              <a:ln w="9525">
                <a:noFill/>
                <a:miter lim="800000"/>
                <a:headEnd/>
                <a:tailEnd/>
              </a:ln>
            </p:spPr>
            <p:txBody>
              <a:bodyPr/>
              <a:lstStyle/>
              <a:p>
                <a:endParaRPr lang="nl-NL"/>
              </a:p>
            </p:txBody>
          </p:sp>
          <p:sp>
            <p:nvSpPr>
              <p:cNvPr id="50623" name="Rectangle 3519"/>
              <p:cNvSpPr>
                <a:spLocks noChangeArrowheads="1"/>
              </p:cNvSpPr>
              <p:nvPr userDrawn="1"/>
            </p:nvSpPr>
            <p:spPr bwMode="auto">
              <a:xfrm>
                <a:off x="2504" y="1036"/>
                <a:ext cx="44" cy="43"/>
              </a:xfrm>
              <a:prstGeom prst="rect">
                <a:avLst/>
              </a:prstGeom>
              <a:solidFill>
                <a:srgbClr val="E9E9E9"/>
              </a:solidFill>
              <a:ln w="9525">
                <a:noFill/>
                <a:miter lim="800000"/>
                <a:headEnd/>
                <a:tailEnd/>
              </a:ln>
            </p:spPr>
            <p:txBody>
              <a:bodyPr/>
              <a:lstStyle/>
              <a:p>
                <a:endParaRPr lang="nl-NL"/>
              </a:p>
            </p:txBody>
          </p:sp>
          <p:sp>
            <p:nvSpPr>
              <p:cNvPr id="50624" name="Rectangle 3520"/>
              <p:cNvSpPr>
                <a:spLocks noChangeArrowheads="1"/>
              </p:cNvSpPr>
              <p:nvPr userDrawn="1"/>
            </p:nvSpPr>
            <p:spPr bwMode="auto">
              <a:xfrm>
                <a:off x="2591" y="1036"/>
                <a:ext cx="44" cy="43"/>
              </a:xfrm>
              <a:prstGeom prst="rect">
                <a:avLst/>
              </a:prstGeom>
              <a:solidFill>
                <a:srgbClr val="E9E9E9"/>
              </a:solidFill>
              <a:ln w="9525">
                <a:noFill/>
                <a:miter lim="800000"/>
                <a:headEnd/>
                <a:tailEnd/>
              </a:ln>
            </p:spPr>
            <p:txBody>
              <a:bodyPr/>
              <a:lstStyle/>
              <a:p>
                <a:endParaRPr lang="nl-NL"/>
              </a:p>
            </p:txBody>
          </p:sp>
          <p:sp>
            <p:nvSpPr>
              <p:cNvPr id="50625" name="Rectangle 3521"/>
              <p:cNvSpPr>
                <a:spLocks noChangeArrowheads="1"/>
              </p:cNvSpPr>
              <p:nvPr userDrawn="1"/>
            </p:nvSpPr>
            <p:spPr bwMode="auto">
              <a:xfrm>
                <a:off x="2678" y="1036"/>
                <a:ext cx="43" cy="43"/>
              </a:xfrm>
              <a:prstGeom prst="rect">
                <a:avLst/>
              </a:prstGeom>
              <a:solidFill>
                <a:srgbClr val="E9E9E9"/>
              </a:solidFill>
              <a:ln w="9525">
                <a:noFill/>
                <a:miter lim="800000"/>
                <a:headEnd/>
                <a:tailEnd/>
              </a:ln>
            </p:spPr>
            <p:txBody>
              <a:bodyPr/>
              <a:lstStyle/>
              <a:p>
                <a:endParaRPr lang="nl-NL"/>
              </a:p>
            </p:txBody>
          </p:sp>
          <p:sp>
            <p:nvSpPr>
              <p:cNvPr id="50626" name="Rectangle 3522"/>
              <p:cNvSpPr>
                <a:spLocks noChangeArrowheads="1"/>
              </p:cNvSpPr>
              <p:nvPr userDrawn="1"/>
            </p:nvSpPr>
            <p:spPr bwMode="auto">
              <a:xfrm>
                <a:off x="2764" y="1036"/>
                <a:ext cx="43" cy="43"/>
              </a:xfrm>
              <a:prstGeom prst="rect">
                <a:avLst/>
              </a:prstGeom>
              <a:solidFill>
                <a:srgbClr val="E9E9E9"/>
              </a:solidFill>
              <a:ln w="9525">
                <a:noFill/>
                <a:miter lim="800000"/>
                <a:headEnd/>
                <a:tailEnd/>
              </a:ln>
            </p:spPr>
            <p:txBody>
              <a:bodyPr/>
              <a:lstStyle/>
              <a:p>
                <a:endParaRPr lang="nl-NL"/>
              </a:p>
            </p:txBody>
          </p:sp>
          <p:sp>
            <p:nvSpPr>
              <p:cNvPr id="50627" name="Rectangle 3523"/>
              <p:cNvSpPr>
                <a:spLocks noChangeArrowheads="1"/>
              </p:cNvSpPr>
              <p:nvPr userDrawn="1"/>
            </p:nvSpPr>
            <p:spPr bwMode="auto">
              <a:xfrm>
                <a:off x="2850" y="1036"/>
                <a:ext cx="43" cy="43"/>
              </a:xfrm>
              <a:prstGeom prst="rect">
                <a:avLst/>
              </a:prstGeom>
              <a:solidFill>
                <a:srgbClr val="E9E9E9"/>
              </a:solidFill>
              <a:ln w="9525">
                <a:noFill/>
                <a:miter lim="800000"/>
                <a:headEnd/>
                <a:tailEnd/>
              </a:ln>
            </p:spPr>
            <p:txBody>
              <a:bodyPr/>
              <a:lstStyle/>
              <a:p>
                <a:endParaRPr lang="nl-NL"/>
              </a:p>
            </p:txBody>
          </p:sp>
          <p:sp>
            <p:nvSpPr>
              <p:cNvPr id="50628" name="Rectangle 3524"/>
              <p:cNvSpPr>
                <a:spLocks noChangeArrowheads="1"/>
              </p:cNvSpPr>
              <p:nvPr userDrawn="1"/>
            </p:nvSpPr>
            <p:spPr bwMode="auto">
              <a:xfrm>
                <a:off x="2936" y="1036"/>
                <a:ext cx="43" cy="43"/>
              </a:xfrm>
              <a:prstGeom prst="rect">
                <a:avLst/>
              </a:prstGeom>
              <a:solidFill>
                <a:srgbClr val="E9E9E9"/>
              </a:solidFill>
              <a:ln w="9525">
                <a:noFill/>
                <a:miter lim="800000"/>
                <a:headEnd/>
                <a:tailEnd/>
              </a:ln>
            </p:spPr>
            <p:txBody>
              <a:bodyPr/>
              <a:lstStyle/>
              <a:p>
                <a:endParaRPr lang="nl-NL"/>
              </a:p>
            </p:txBody>
          </p:sp>
          <p:sp>
            <p:nvSpPr>
              <p:cNvPr id="50629" name="Rectangle 3525"/>
              <p:cNvSpPr>
                <a:spLocks noChangeArrowheads="1"/>
              </p:cNvSpPr>
              <p:nvPr userDrawn="1"/>
            </p:nvSpPr>
            <p:spPr bwMode="auto">
              <a:xfrm>
                <a:off x="3023" y="1036"/>
                <a:ext cx="43" cy="43"/>
              </a:xfrm>
              <a:prstGeom prst="rect">
                <a:avLst/>
              </a:prstGeom>
              <a:solidFill>
                <a:srgbClr val="E9E9E9"/>
              </a:solidFill>
              <a:ln w="9525">
                <a:noFill/>
                <a:miter lim="800000"/>
                <a:headEnd/>
                <a:tailEnd/>
              </a:ln>
            </p:spPr>
            <p:txBody>
              <a:bodyPr/>
              <a:lstStyle/>
              <a:p>
                <a:endParaRPr lang="nl-NL"/>
              </a:p>
            </p:txBody>
          </p:sp>
          <p:sp>
            <p:nvSpPr>
              <p:cNvPr id="50630" name="Rectangle 3526"/>
              <p:cNvSpPr>
                <a:spLocks noChangeArrowheads="1"/>
              </p:cNvSpPr>
              <p:nvPr userDrawn="1"/>
            </p:nvSpPr>
            <p:spPr bwMode="auto">
              <a:xfrm>
                <a:off x="3109" y="1036"/>
                <a:ext cx="44" cy="43"/>
              </a:xfrm>
              <a:prstGeom prst="rect">
                <a:avLst/>
              </a:prstGeom>
              <a:solidFill>
                <a:srgbClr val="E9E9E9"/>
              </a:solidFill>
              <a:ln w="9525">
                <a:noFill/>
                <a:miter lim="800000"/>
                <a:headEnd/>
                <a:tailEnd/>
              </a:ln>
            </p:spPr>
            <p:txBody>
              <a:bodyPr/>
              <a:lstStyle/>
              <a:p>
                <a:endParaRPr lang="nl-NL"/>
              </a:p>
            </p:txBody>
          </p:sp>
          <p:sp>
            <p:nvSpPr>
              <p:cNvPr id="50631" name="Rectangle 3527"/>
              <p:cNvSpPr>
                <a:spLocks noChangeArrowheads="1"/>
              </p:cNvSpPr>
              <p:nvPr userDrawn="1"/>
            </p:nvSpPr>
            <p:spPr bwMode="auto">
              <a:xfrm>
                <a:off x="3196" y="1036"/>
                <a:ext cx="43" cy="43"/>
              </a:xfrm>
              <a:prstGeom prst="rect">
                <a:avLst/>
              </a:prstGeom>
              <a:solidFill>
                <a:srgbClr val="E9E9E9"/>
              </a:solidFill>
              <a:ln w="9525">
                <a:noFill/>
                <a:miter lim="800000"/>
                <a:headEnd/>
                <a:tailEnd/>
              </a:ln>
            </p:spPr>
            <p:txBody>
              <a:bodyPr/>
              <a:lstStyle/>
              <a:p>
                <a:endParaRPr lang="nl-NL"/>
              </a:p>
            </p:txBody>
          </p:sp>
          <p:sp>
            <p:nvSpPr>
              <p:cNvPr id="50632" name="Rectangle 3528"/>
              <p:cNvSpPr>
                <a:spLocks noChangeArrowheads="1"/>
              </p:cNvSpPr>
              <p:nvPr userDrawn="1"/>
            </p:nvSpPr>
            <p:spPr bwMode="auto">
              <a:xfrm>
                <a:off x="3282" y="1036"/>
                <a:ext cx="43" cy="43"/>
              </a:xfrm>
              <a:prstGeom prst="rect">
                <a:avLst/>
              </a:prstGeom>
              <a:solidFill>
                <a:srgbClr val="E9E9E9"/>
              </a:solidFill>
              <a:ln w="9525">
                <a:noFill/>
                <a:miter lim="800000"/>
                <a:headEnd/>
                <a:tailEnd/>
              </a:ln>
            </p:spPr>
            <p:txBody>
              <a:bodyPr/>
              <a:lstStyle/>
              <a:p>
                <a:endParaRPr lang="nl-NL"/>
              </a:p>
            </p:txBody>
          </p:sp>
          <p:sp>
            <p:nvSpPr>
              <p:cNvPr id="50633" name="Rectangle 3529"/>
              <p:cNvSpPr>
                <a:spLocks noChangeArrowheads="1"/>
              </p:cNvSpPr>
              <p:nvPr userDrawn="1"/>
            </p:nvSpPr>
            <p:spPr bwMode="auto">
              <a:xfrm>
                <a:off x="3368" y="1036"/>
                <a:ext cx="43" cy="43"/>
              </a:xfrm>
              <a:prstGeom prst="rect">
                <a:avLst/>
              </a:prstGeom>
              <a:solidFill>
                <a:srgbClr val="E9E9E9"/>
              </a:solidFill>
              <a:ln w="9525">
                <a:noFill/>
                <a:miter lim="800000"/>
                <a:headEnd/>
                <a:tailEnd/>
              </a:ln>
            </p:spPr>
            <p:txBody>
              <a:bodyPr/>
              <a:lstStyle/>
              <a:p>
                <a:endParaRPr lang="nl-NL"/>
              </a:p>
            </p:txBody>
          </p:sp>
          <p:sp>
            <p:nvSpPr>
              <p:cNvPr id="50634" name="Rectangle 3530"/>
              <p:cNvSpPr>
                <a:spLocks noChangeArrowheads="1"/>
              </p:cNvSpPr>
              <p:nvPr userDrawn="1"/>
            </p:nvSpPr>
            <p:spPr bwMode="auto">
              <a:xfrm>
                <a:off x="3454" y="1036"/>
                <a:ext cx="44" cy="43"/>
              </a:xfrm>
              <a:prstGeom prst="rect">
                <a:avLst/>
              </a:prstGeom>
              <a:solidFill>
                <a:srgbClr val="E9E9E9"/>
              </a:solidFill>
              <a:ln w="9525">
                <a:noFill/>
                <a:miter lim="800000"/>
                <a:headEnd/>
                <a:tailEnd/>
              </a:ln>
            </p:spPr>
            <p:txBody>
              <a:bodyPr/>
              <a:lstStyle/>
              <a:p>
                <a:endParaRPr lang="nl-NL"/>
              </a:p>
            </p:txBody>
          </p:sp>
          <p:sp>
            <p:nvSpPr>
              <p:cNvPr id="50635" name="Rectangle 3531"/>
              <p:cNvSpPr>
                <a:spLocks noChangeArrowheads="1"/>
              </p:cNvSpPr>
              <p:nvPr userDrawn="1"/>
            </p:nvSpPr>
            <p:spPr bwMode="auto">
              <a:xfrm>
                <a:off x="3541" y="1036"/>
                <a:ext cx="43" cy="43"/>
              </a:xfrm>
              <a:prstGeom prst="rect">
                <a:avLst/>
              </a:prstGeom>
              <a:solidFill>
                <a:srgbClr val="E9E9E9"/>
              </a:solidFill>
              <a:ln w="9525">
                <a:noFill/>
                <a:miter lim="800000"/>
                <a:headEnd/>
                <a:tailEnd/>
              </a:ln>
            </p:spPr>
            <p:txBody>
              <a:bodyPr/>
              <a:lstStyle/>
              <a:p>
                <a:endParaRPr lang="nl-NL"/>
              </a:p>
            </p:txBody>
          </p:sp>
          <p:sp>
            <p:nvSpPr>
              <p:cNvPr id="50636" name="Rectangle 3532"/>
              <p:cNvSpPr>
                <a:spLocks noChangeArrowheads="1"/>
              </p:cNvSpPr>
              <p:nvPr userDrawn="1"/>
            </p:nvSpPr>
            <p:spPr bwMode="auto">
              <a:xfrm>
                <a:off x="3628" y="1036"/>
                <a:ext cx="43" cy="43"/>
              </a:xfrm>
              <a:prstGeom prst="rect">
                <a:avLst/>
              </a:prstGeom>
              <a:solidFill>
                <a:srgbClr val="E9E9E9"/>
              </a:solidFill>
              <a:ln w="9525">
                <a:noFill/>
                <a:miter lim="800000"/>
                <a:headEnd/>
                <a:tailEnd/>
              </a:ln>
            </p:spPr>
            <p:txBody>
              <a:bodyPr/>
              <a:lstStyle/>
              <a:p>
                <a:endParaRPr lang="nl-NL"/>
              </a:p>
            </p:txBody>
          </p:sp>
          <p:sp>
            <p:nvSpPr>
              <p:cNvPr id="50637" name="Rectangle 3533"/>
              <p:cNvSpPr>
                <a:spLocks noChangeArrowheads="1"/>
              </p:cNvSpPr>
              <p:nvPr userDrawn="1"/>
            </p:nvSpPr>
            <p:spPr bwMode="auto">
              <a:xfrm>
                <a:off x="3714" y="1036"/>
                <a:ext cx="43" cy="43"/>
              </a:xfrm>
              <a:prstGeom prst="rect">
                <a:avLst/>
              </a:prstGeom>
              <a:solidFill>
                <a:srgbClr val="E9E9E9"/>
              </a:solidFill>
              <a:ln w="9525">
                <a:noFill/>
                <a:miter lim="800000"/>
                <a:headEnd/>
                <a:tailEnd/>
              </a:ln>
            </p:spPr>
            <p:txBody>
              <a:bodyPr/>
              <a:lstStyle/>
              <a:p>
                <a:endParaRPr lang="nl-NL"/>
              </a:p>
            </p:txBody>
          </p:sp>
          <p:sp>
            <p:nvSpPr>
              <p:cNvPr id="50638" name="Rectangle 3534"/>
              <p:cNvSpPr>
                <a:spLocks noChangeArrowheads="1"/>
              </p:cNvSpPr>
              <p:nvPr userDrawn="1"/>
            </p:nvSpPr>
            <p:spPr bwMode="auto">
              <a:xfrm>
                <a:off x="3800" y="1036"/>
                <a:ext cx="43" cy="43"/>
              </a:xfrm>
              <a:prstGeom prst="rect">
                <a:avLst/>
              </a:prstGeom>
              <a:solidFill>
                <a:srgbClr val="E9E9E9"/>
              </a:solidFill>
              <a:ln w="9525">
                <a:noFill/>
                <a:miter lim="800000"/>
                <a:headEnd/>
                <a:tailEnd/>
              </a:ln>
            </p:spPr>
            <p:txBody>
              <a:bodyPr/>
              <a:lstStyle/>
              <a:p>
                <a:endParaRPr lang="nl-NL"/>
              </a:p>
            </p:txBody>
          </p:sp>
          <p:sp>
            <p:nvSpPr>
              <p:cNvPr id="50639" name="Rectangle 3535"/>
              <p:cNvSpPr>
                <a:spLocks noChangeArrowheads="1"/>
              </p:cNvSpPr>
              <p:nvPr userDrawn="1"/>
            </p:nvSpPr>
            <p:spPr bwMode="auto">
              <a:xfrm>
                <a:off x="3886" y="1036"/>
                <a:ext cx="43" cy="43"/>
              </a:xfrm>
              <a:prstGeom prst="rect">
                <a:avLst/>
              </a:prstGeom>
              <a:solidFill>
                <a:srgbClr val="E9E9E9"/>
              </a:solidFill>
              <a:ln w="9525">
                <a:noFill/>
                <a:miter lim="800000"/>
                <a:headEnd/>
                <a:tailEnd/>
              </a:ln>
            </p:spPr>
            <p:txBody>
              <a:bodyPr/>
              <a:lstStyle/>
              <a:p>
                <a:endParaRPr lang="nl-NL"/>
              </a:p>
            </p:txBody>
          </p:sp>
          <p:sp>
            <p:nvSpPr>
              <p:cNvPr id="50640" name="Rectangle 3536"/>
              <p:cNvSpPr>
                <a:spLocks noChangeArrowheads="1"/>
              </p:cNvSpPr>
              <p:nvPr userDrawn="1"/>
            </p:nvSpPr>
            <p:spPr bwMode="auto">
              <a:xfrm>
                <a:off x="3973" y="1036"/>
                <a:ext cx="43" cy="43"/>
              </a:xfrm>
              <a:prstGeom prst="rect">
                <a:avLst/>
              </a:prstGeom>
              <a:solidFill>
                <a:srgbClr val="E9E9E9"/>
              </a:solidFill>
              <a:ln w="9525">
                <a:noFill/>
                <a:miter lim="800000"/>
                <a:headEnd/>
                <a:tailEnd/>
              </a:ln>
            </p:spPr>
            <p:txBody>
              <a:bodyPr/>
              <a:lstStyle/>
              <a:p>
                <a:endParaRPr lang="nl-NL"/>
              </a:p>
            </p:txBody>
          </p:sp>
          <p:sp>
            <p:nvSpPr>
              <p:cNvPr id="50641" name="Rectangle 3537"/>
              <p:cNvSpPr>
                <a:spLocks noChangeArrowheads="1"/>
              </p:cNvSpPr>
              <p:nvPr userDrawn="1"/>
            </p:nvSpPr>
            <p:spPr bwMode="auto">
              <a:xfrm>
                <a:off x="4059" y="1036"/>
                <a:ext cx="44" cy="43"/>
              </a:xfrm>
              <a:prstGeom prst="rect">
                <a:avLst/>
              </a:prstGeom>
              <a:solidFill>
                <a:srgbClr val="E9E9E9"/>
              </a:solidFill>
              <a:ln w="9525">
                <a:noFill/>
                <a:miter lim="800000"/>
                <a:headEnd/>
                <a:tailEnd/>
              </a:ln>
            </p:spPr>
            <p:txBody>
              <a:bodyPr/>
              <a:lstStyle/>
              <a:p>
                <a:endParaRPr lang="nl-NL"/>
              </a:p>
            </p:txBody>
          </p:sp>
          <p:sp>
            <p:nvSpPr>
              <p:cNvPr id="50642" name="Rectangle 3538"/>
              <p:cNvSpPr>
                <a:spLocks noChangeArrowheads="1"/>
              </p:cNvSpPr>
              <p:nvPr userDrawn="1"/>
            </p:nvSpPr>
            <p:spPr bwMode="auto">
              <a:xfrm>
                <a:off x="4146" y="1036"/>
                <a:ext cx="43" cy="43"/>
              </a:xfrm>
              <a:prstGeom prst="rect">
                <a:avLst/>
              </a:prstGeom>
              <a:solidFill>
                <a:srgbClr val="E9E9E9"/>
              </a:solidFill>
              <a:ln w="9525">
                <a:noFill/>
                <a:miter lim="800000"/>
                <a:headEnd/>
                <a:tailEnd/>
              </a:ln>
            </p:spPr>
            <p:txBody>
              <a:bodyPr/>
              <a:lstStyle/>
              <a:p>
                <a:endParaRPr lang="nl-NL"/>
              </a:p>
            </p:txBody>
          </p:sp>
          <p:sp>
            <p:nvSpPr>
              <p:cNvPr id="50643" name="Rectangle 3539"/>
              <p:cNvSpPr>
                <a:spLocks noChangeArrowheads="1"/>
              </p:cNvSpPr>
              <p:nvPr userDrawn="1"/>
            </p:nvSpPr>
            <p:spPr bwMode="auto">
              <a:xfrm>
                <a:off x="4232" y="1036"/>
                <a:ext cx="43" cy="43"/>
              </a:xfrm>
              <a:prstGeom prst="rect">
                <a:avLst/>
              </a:prstGeom>
              <a:solidFill>
                <a:srgbClr val="E9E9E9"/>
              </a:solidFill>
              <a:ln w="9525">
                <a:noFill/>
                <a:miter lim="800000"/>
                <a:headEnd/>
                <a:tailEnd/>
              </a:ln>
            </p:spPr>
            <p:txBody>
              <a:bodyPr/>
              <a:lstStyle/>
              <a:p>
                <a:endParaRPr lang="nl-NL"/>
              </a:p>
            </p:txBody>
          </p:sp>
          <p:sp>
            <p:nvSpPr>
              <p:cNvPr id="50644" name="Rectangle 3540"/>
              <p:cNvSpPr>
                <a:spLocks noChangeArrowheads="1"/>
              </p:cNvSpPr>
              <p:nvPr userDrawn="1"/>
            </p:nvSpPr>
            <p:spPr bwMode="auto">
              <a:xfrm>
                <a:off x="4318" y="1036"/>
                <a:ext cx="43" cy="43"/>
              </a:xfrm>
              <a:prstGeom prst="rect">
                <a:avLst/>
              </a:prstGeom>
              <a:solidFill>
                <a:srgbClr val="E9E9E9"/>
              </a:solidFill>
              <a:ln w="9525">
                <a:noFill/>
                <a:miter lim="800000"/>
                <a:headEnd/>
                <a:tailEnd/>
              </a:ln>
            </p:spPr>
            <p:txBody>
              <a:bodyPr/>
              <a:lstStyle/>
              <a:p>
                <a:endParaRPr lang="nl-NL"/>
              </a:p>
            </p:txBody>
          </p:sp>
          <p:sp>
            <p:nvSpPr>
              <p:cNvPr id="50645" name="Rectangle 3541"/>
              <p:cNvSpPr>
                <a:spLocks noChangeArrowheads="1"/>
              </p:cNvSpPr>
              <p:nvPr userDrawn="1"/>
            </p:nvSpPr>
            <p:spPr bwMode="auto">
              <a:xfrm>
                <a:off x="4404" y="1036"/>
                <a:ext cx="44" cy="43"/>
              </a:xfrm>
              <a:prstGeom prst="rect">
                <a:avLst/>
              </a:prstGeom>
              <a:solidFill>
                <a:srgbClr val="E9E9E9"/>
              </a:solidFill>
              <a:ln w="9525">
                <a:noFill/>
                <a:miter lim="800000"/>
                <a:headEnd/>
                <a:tailEnd/>
              </a:ln>
            </p:spPr>
            <p:txBody>
              <a:bodyPr/>
              <a:lstStyle/>
              <a:p>
                <a:endParaRPr lang="nl-NL"/>
              </a:p>
            </p:txBody>
          </p:sp>
          <p:sp>
            <p:nvSpPr>
              <p:cNvPr id="50646" name="Rectangle 3542"/>
              <p:cNvSpPr>
                <a:spLocks noChangeArrowheads="1"/>
              </p:cNvSpPr>
              <p:nvPr userDrawn="1"/>
            </p:nvSpPr>
            <p:spPr bwMode="auto">
              <a:xfrm>
                <a:off x="4491" y="1036"/>
                <a:ext cx="43" cy="43"/>
              </a:xfrm>
              <a:prstGeom prst="rect">
                <a:avLst/>
              </a:prstGeom>
              <a:solidFill>
                <a:srgbClr val="E9E9E9"/>
              </a:solidFill>
              <a:ln w="9525">
                <a:noFill/>
                <a:miter lim="800000"/>
                <a:headEnd/>
                <a:tailEnd/>
              </a:ln>
            </p:spPr>
            <p:txBody>
              <a:bodyPr/>
              <a:lstStyle/>
              <a:p>
                <a:endParaRPr lang="nl-NL"/>
              </a:p>
            </p:txBody>
          </p:sp>
          <p:sp>
            <p:nvSpPr>
              <p:cNvPr id="50647" name="Rectangle 3543"/>
              <p:cNvSpPr>
                <a:spLocks noChangeArrowheads="1"/>
              </p:cNvSpPr>
              <p:nvPr userDrawn="1"/>
            </p:nvSpPr>
            <p:spPr bwMode="auto">
              <a:xfrm>
                <a:off x="4578" y="1036"/>
                <a:ext cx="43" cy="43"/>
              </a:xfrm>
              <a:prstGeom prst="rect">
                <a:avLst/>
              </a:prstGeom>
              <a:solidFill>
                <a:srgbClr val="E9E9E9"/>
              </a:solidFill>
              <a:ln w="9525">
                <a:noFill/>
                <a:miter lim="800000"/>
                <a:headEnd/>
                <a:tailEnd/>
              </a:ln>
            </p:spPr>
            <p:txBody>
              <a:bodyPr/>
              <a:lstStyle/>
              <a:p>
                <a:endParaRPr lang="nl-NL"/>
              </a:p>
            </p:txBody>
          </p:sp>
          <p:sp>
            <p:nvSpPr>
              <p:cNvPr id="50648" name="Rectangle 3544"/>
              <p:cNvSpPr>
                <a:spLocks noChangeArrowheads="1"/>
              </p:cNvSpPr>
              <p:nvPr userDrawn="1"/>
            </p:nvSpPr>
            <p:spPr bwMode="auto">
              <a:xfrm>
                <a:off x="4664" y="1036"/>
                <a:ext cx="43" cy="43"/>
              </a:xfrm>
              <a:prstGeom prst="rect">
                <a:avLst/>
              </a:prstGeom>
              <a:solidFill>
                <a:srgbClr val="E9E9E9"/>
              </a:solidFill>
              <a:ln w="9525">
                <a:noFill/>
                <a:miter lim="800000"/>
                <a:headEnd/>
                <a:tailEnd/>
              </a:ln>
            </p:spPr>
            <p:txBody>
              <a:bodyPr/>
              <a:lstStyle/>
              <a:p>
                <a:endParaRPr lang="nl-NL"/>
              </a:p>
            </p:txBody>
          </p:sp>
          <p:sp>
            <p:nvSpPr>
              <p:cNvPr id="50649" name="Rectangle 3545"/>
              <p:cNvSpPr>
                <a:spLocks noChangeArrowheads="1"/>
              </p:cNvSpPr>
              <p:nvPr userDrawn="1"/>
            </p:nvSpPr>
            <p:spPr bwMode="auto">
              <a:xfrm>
                <a:off x="4750" y="1036"/>
                <a:ext cx="43" cy="43"/>
              </a:xfrm>
              <a:prstGeom prst="rect">
                <a:avLst/>
              </a:prstGeom>
              <a:solidFill>
                <a:srgbClr val="E9E9E9"/>
              </a:solidFill>
              <a:ln w="9525">
                <a:noFill/>
                <a:miter lim="800000"/>
                <a:headEnd/>
                <a:tailEnd/>
              </a:ln>
            </p:spPr>
            <p:txBody>
              <a:bodyPr/>
              <a:lstStyle/>
              <a:p>
                <a:endParaRPr lang="nl-NL"/>
              </a:p>
            </p:txBody>
          </p:sp>
          <p:sp>
            <p:nvSpPr>
              <p:cNvPr id="50650" name="Rectangle 3546"/>
              <p:cNvSpPr>
                <a:spLocks noChangeArrowheads="1"/>
              </p:cNvSpPr>
              <p:nvPr userDrawn="1"/>
            </p:nvSpPr>
            <p:spPr bwMode="auto">
              <a:xfrm>
                <a:off x="4836" y="1036"/>
                <a:ext cx="43" cy="43"/>
              </a:xfrm>
              <a:prstGeom prst="rect">
                <a:avLst/>
              </a:prstGeom>
              <a:solidFill>
                <a:srgbClr val="E9E9E9"/>
              </a:solidFill>
              <a:ln w="9525">
                <a:noFill/>
                <a:miter lim="800000"/>
                <a:headEnd/>
                <a:tailEnd/>
              </a:ln>
            </p:spPr>
            <p:txBody>
              <a:bodyPr/>
              <a:lstStyle/>
              <a:p>
                <a:endParaRPr lang="nl-NL"/>
              </a:p>
            </p:txBody>
          </p:sp>
          <p:sp>
            <p:nvSpPr>
              <p:cNvPr id="50651" name="Rectangle 3547"/>
              <p:cNvSpPr>
                <a:spLocks noChangeArrowheads="1"/>
              </p:cNvSpPr>
              <p:nvPr userDrawn="1"/>
            </p:nvSpPr>
            <p:spPr bwMode="auto">
              <a:xfrm>
                <a:off x="4923" y="1036"/>
                <a:ext cx="43" cy="43"/>
              </a:xfrm>
              <a:prstGeom prst="rect">
                <a:avLst/>
              </a:prstGeom>
              <a:solidFill>
                <a:srgbClr val="E9E9E9"/>
              </a:solidFill>
              <a:ln w="9525">
                <a:noFill/>
                <a:miter lim="800000"/>
                <a:headEnd/>
                <a:tailEnd/>
              </a:ln>
            </p:spPr>
            <p:txBody>
              <a:bodyPr/>
              <a:lstStyle/>
              <a:p>
                <a:endParaRPr lang="nl-NL"/>
              </a:p>
            </p:txBody>
          </p:sp>
          <p:sp>
            <p:nvSpPr>
              <p:cNvPr id="50652" name="Rectangle 3548"/>
              <p:cNvSpPr>
                <a:spLocks noChangeArrowheads="1"/>
              </p:cNvSpPr>
              <p:nvPr userDrawn="1"/>
            </p:nvSpPr>
            <p:spPr bwMode="auto">
              <a:xfrm>
                <a:off x="5009" y="1036"/>
                <a:ext cx="44" cy="43"/>
              </a:xfrm>
              <a:prstGeom prst="rect">
                <a:avLst/>
              </a:prstGeom>
              <a:solidFill>
                <a:srgbClr val="E9E9E9"/>
              </a:solidFill>
              <a:ln w="9525">
                <a:noFill/>
                <a:miter lim="800000"/>
                <a:headEnd/>
                <a:tailEnd/>
              </a:ln>
            </p:spPr>
            <p:txBody>
              <a:bodyPr/>
              <a:lstStyle/>
              <a:p>
                <a:endParaRPr lang="nl-NL"/>
              </a:p>
            </p:txBody>
          </p:sp>
          <p:sp>
            <p:nvSpPr>
              <p:cNvPr id="50653" name="Rectangle 3549"/>
              <p:cNvSpPr>
                <a:spLocks noChangeArrowheads="1"/>
              </p:cNvSpPr>
              <p:nvPr userDrawn="1"/>
            </p:nvSpPr>
            <p:spPr bwMode="auto">
              <a:xfrm>
                <a:off x="5096" y="1036"/>
                <a:ext cx="43" cy="43"/>
              </a:xfrm>
              <a:prstGeom prst="rect">
                <a:avLst/>
              </a:prstGeom>
              <a:solidFill>
                <a:srgbClr val="E9E9E9"/>
              </a:solidFill>
              <a:ln w="9525">
                <a:noFill/>
                <a:miter lim="800000"/>
                <a:headEnd/>
                <a:tailEnd/>
              </a:ln>
            </p:spPr>
            <p:txBody>
              <a:bodyPr/>
              <a:lstStyle/>
              <a:p>
                <a:endParaRPr lang="nl-NL"/>
              </a:p>
            </p:txBody>
          </p:sp>
          <p:sp>
            <p:nvSpPr>
              <p:cNvPr id="50654" name="Rectangle 3550"/>
              <p:cNvSpPr>
                <a:spLocks noChangeArrowheads="1"/>
              </p:cNvSpPr>
              <p:nvPr userDrawn="1"/>
            </p:nvSpPr>
            <p:spPr bwMode="auto">
              <a:xfrm>
                <a:off x="5182" y="1036"/>
                <a:ext cx="43" cy="43"/>
              </a:xfrm>
              <a:prstGeom prst="rect">
                <a:avLst/>
              </a:prstGeom>
              <a:solidFill>
                <a:srgbClr val="E9E9E9"/>
              </a:solidFill>
              <a:ln w="9525">
                <a:noFill/>
                <a:miter lim="800000"/>
                <a:headEnd/>
                <a:tailEnd/>
              </a:ln>
            </p:spPr>
            <p:txBody>
              <a:bodyPr/>
              <a:lstStyle/>
              <a:p>
                <a:endParaRPr lang="nl-NL"/>
              </a:p>
            </p:txBody>
          </p:sp>
          <p:sp>
            <p:nvSpPr>
              <p:cNvPr id="50655" name="Rectangle 3551"/>
              <p:cNvSpPr>
                <a:spLocks noChangeArrowheads="1"/>
              </p:cNvSpPr>
              <p:nvPr userDrawn="1"/>
            </p:nvSpPr>
            <p:spPr bwMode="auto">
              <a:xfrm>
                <a:off x="5268" y="1036"/>
                <a:ext cx="43" cy="43"/>
              </a:xfrm>
              <a:prstGeom prst="rect">
                <a:avLst/>
              </a:prstGeom>
              <a:solidFill>
                <a:srgbClr val="E9E9E9"/>
              </a:solidFill>
              <a:ln w="9525">
                <a:noFill/>
                <a:miter lim="800000"/>
                <a:headEnd/>
                <a:tailEnd/>
              </a:ln>
            </p:spPr>
            <p:txBody>
              <a:bodyPr/>
              <a:lstStyle/>
              <a:p>
                <a:endParaRPr lang="nl-NL"/>
              </a:p>
            </p:txBody>
          </p:sp>
          <p:sp>
            <p:nvSpPr>
              <p:cNvPr id="50656" name="Rectangle 3552"/>
              <p:cNvSpPr>
                <a:spLocks noChangeArrowheads="1"/>
              </p:cNvSpPr>
              <p:nvPr userDrawn="1"/>
            </p:nvSpPr>
            <p:spPr bwMode="auto">
              <a:xfrm>
                <a:off x="5354" y="1036"/>
                <a:ext cx="44" cy="43"/>
              </a:xfrm>
              <a:prstGeom prst="rect">
                <a:avLst/>
              </a:prstGeom>
              <a:solidFill>
                <a:srgbClr val="E9E9E9"/>
              </a:solidFill>
              <a:ln w="9525">
                <a:noFill/>
                <a:miter lim="800000"/>
                <a:headEnd/>
                <a:tailEnd/>
              </a:ln>
            </p:spPr>
            <p:txBody>
              <a:bodyPr/>
              <a:lstStyle/>
              <a:p>
                <a:endParaRPr lang="nl-NL"/>
              </a:p>
            </p:txBody>
          </p:sp>
          <p:sp>
            <p:nvSpPr>
              <p:cNvPr id="50657" name="Rectangle 3553"/>
              <p:cNvSpPr>
                <a:spLocks noChangeArrowheads="1"/>
              </p:cNvSpPr>
              <p:nvPr userDrawn="1"/>
            </p:nvSpPr>
            <p:spPr bwMode="auto">
              <a:xfrm>
                <a:off x="5441" y="1036"/>
                <a:ext cx="43" cy="43"/>
              </a:xfrm>
              <a:prstGeom prst="rect">
                <a:avLst/>
              </a:prstGeom>
              <a:solidFill>
                <a:srgbClr val="E9E9E9"/>
              </a:solidFill>
              <a:ln w="9525">
                <a:noFill/>
                <a:miter lim="800000"/>
                <a:headEnd/>
                <a:tailEnd/>
              </a:ln>
            </p:spPr>
            <p:txBody>
              <a:bodyPr/>
              <a:lstStyle/>
              <a:p>
                <a:endParaRPr lang="nl-NL"/>
              </a:p>
            </p:txBody>
          </p:sp>
          <p:sp>
            <p:nvSpPr>
              <p:cNvPr id="50658" name="Rectangle 3554"/>
              <p:cNvSpPr>
                <a:spLocks noChangeArrowheads="1"/>
              </p:cNvSpPr>
              <p:nvPr userDrawn="1"/>
            </p:nvSpPr>
            <p:spPr bwMode="auto">
              <a:xfrm>
                <a:off x="5528" y="1036"/>
                <a:ext cx="43" cy="43"/>
              </a:xfrm>
              <a:prstGeom prst="rect">
                <a:avLst/>
              </a:prstGeom>
              <a:solidFill>
                <a:srgbClr val="E9E9E9"/>
              </a:solidFill>
              <a:ln w="9525">
                <a:noFill/>
                <a:miter lim="800000"/>
                <a:headEnd/>
                <a:tailEnd/>
              </a:ln>
            </p:spPr>
            <p:txBody>
              <a:bodyPr/>
              <a:lstStyle/>
              <a:p>
                <a:endParaRPr lang="nl-NL"/>
              </a:p>
            </p:txBody>
          </p:sp>
          <p:sp>
            <p:nvSpPr>
              <p:cNvPr id="50659" name="Rectangle 3555"/>
              <p:cNvSpPr>
                <a:spLocks noChangeArrowheads="1"/>
              </p:cNvSpPr>
              <p:nvPr userDrawn="1"/>
            </p:nvSpPr>
            <p:spPr bwMode="auto">
              <a:xfrm>
                <a:off x="5614" y="1036"/>
                <a:ext cx="43" cy="43"/>
              </a:xfrm>
              <a:prstGeom prst="rect">
                <a:avLst/>
              </a:prstGeom>
              <a:solidFill>
                <a:srgbClr val="E9E9E9"/>
              </a:solidFill>
              <a:ln w="9525">
                <a:noFill/>
                <a:miter lim="800000"/>
                <a:headEnd/>
                <a:tailEnd/>
              </a:ln>
            </p:spPr>
            <p:txBody>
              <a:bodyPr/>
              <a:lstStyle/>
              <a:p>
                <a:endParaRPr lang="nl-NL"/>
              </a:p>
            </p:txBody>
          </p:sp>
          <p:sp>
            <p:nvSpPr>
              <p:cNvPr id="50660" name="Rectangle 3556"/>
              <p:cNvSpPr>
                <a:spLocks noChangeArrowheads="1"/>
              </p:cNvSpPr>
              <p:nvPr userDrawn="1"/>
            </p:nvSpPr>
            <p:spPr bwMode="auto">
              <a:xfrm>
                <a:off x="5700" y="1036"/>
                <a:ext cx="43" cy="43"/>
              </a:xfrm>
              <a:prstGeom prst="rect">
                <a:avLst/>
              </a:prstGeom>
              <a:solidFill>
                <a:srgbClr val="E9E9E9"/>
              </a:solidFill>
              <a:ln w="9525">
                <a:noFill/>
                <a:miter lim="800000"/>
                <a:headEnd/>
                <a:tailEnd/>
              </a:ln>
            </p:spPr>
            <p:txBody>
              <a:bodyPr/>
              <a:lstStyle/>
              <a:p>
                <a:endParaRPr lang="nl-NL"/>
              </a:p>
            </p:txBody>
          </p:sp>
          <p:sp>
            <p:nvSpPr>
              <p:cNvPr id="50661" name="Rectangle 3557"/>
              <p:cNvSpPr>
                <a:spLocks noChangeArrowheads="1"/>
              </p:cNvSpPr>
              <p:nvPr userDrawn="1"/>
            </p:nvSpPr>
            <p:spPr bwMode="auto">
              <a:xfrm>
                <a:off x="0" y="4051"/>
                <a:ext cx="43" cy="43"/>
              </a:xfrm>
              <a:prstGeom prst="rect">
                <a:avLst/>
              </a:prstGeom>
              <a:solidFill>
                <a:srgbClr val="E8E8E8"/>
              </a:solidFill>
              <a:ln w="9525">
                <a:noFill/>
                <a:miter lim="800000"/>
                <a:headEnd/>
                <a:tailEnd/>
              </a:ln>
            </p:spPr>
            <p:txBody>
              <a:bodyPr/>
              <a:lstStyle/>
              <a:p>
                <a:endParaRPr lang="nl-NL"/>
              </a:p>
            </p:txBody>
          </p:sp>
          <p:sp>
            <p:nvSpPr>
              <p:cNvPr id="50662" name="Rectangle 3558"/>
              <p:cNvSpPr>
                <a:spLocks noChangeArrowheads="1"/>
              </p:cNvSpPr>
              <p:nvPr userDrawn="1"/>
            </p:nvSpPr>
            <p:spPr bwMode="auto">
              <a:xfrm>
                <a:off x="86" y="4051"/>
                <a:ext cx="43" cy="43"/>
              </a:xfrm>
              <a:prstGeom prst="rect">
                <a:avLst/>
              </a:prstGeom>
              <a:solidFill>
                <a:srgbClr val="E8E8E8"/>
              </a:solidFill>
              <a:ln w="9525">
                <a:noFill/>
                <a:miter lim="800000"/>
                <a:headEnd/>
                <a:tailEnd/>
              </a:ln>
            </p:spPr>
            <p:txBody>
              <a:bodyPr/>
              <a:lstStyle/>
              <a:p>
                <a:endParaRPr lang="nl-NL"/>
              </a:p>
            </p:txBody>
          </p:sp>
          <p:sp>
            <p:nvSpPr>
              <p:cNvPr id="50663" name="Rectangle 3559"/>
              <p:cNvSpPr>
                <a:spLocks noChangeArrowheads="1"/>
              </p:cNvSpPr>
              <p:nvPr userDrawn="1"/>
            </p:nvSpPr>
            <p:spPr bwMode="auto">
              <a:xfrm>
                <a:off x="173" y="4051"/>
                <a:ext cx="43" cy="43"/>
              </a:xfrm>
              <a:prstGeom prst="rect">
                <a:avLst/>
              </a:prstGeom>
              <a:solidFill>
                <a:srgbClr val="E8E8E8"/>
              </a:solidFill>
              <a:ln w="9525">
                <a:noFill/>
                <a:miter lim="800000"/>
                <a:headEnd/>
                <a:tailEnd/>
              </a:ln>
            </p:spPr>
            <p:txBody>
              <a:bodyPr/>
              <a:lstStyle/>
              <a:p>
                <a:endParaRPr lang="nl-NL"/>
              </a:p>
            </p:txBody>
          </p:sp>
          <p:sp>
            <p:nvSpPr>
              <p:cNvPr id="50664" name="Rectangle 3560"/>
              <p:cNvSpPr>
                <a:spLocks noChangeArrowheads="1"/>
              </p:cNvSpPr>
              <p:nvPr userDrawn="1"/>
            </p:nvSpPr>
            <p:spPr bwMode="auto">
              <a:xfrm>
                <a:off x="260" y="4051"/>
                <a:ext cx="43" cy="43"/>
              </a:xfrm>
              <a:prstGeom prst="rect">
                <a:avLst/>
              </a:prstGeom>
              <a:solidFill>
                <a:srgbClr val="E8E8E8"/>
              </a:solidFill>
              <a:ln w="9525">
                <a:noFill/>
                <a:miter lim="800000"/>
                <a:headEnd/>
                <a:tailEnd/>
              </a:ln>
            </p:spPr>
            <p:txBody>
              <a:bodyPr/>
              <a:lstStyle/>
              <a:p>
                <a:endParaRPr lang="nl-NL"/>
              </a:p>
            </p:txBody>
          </p:sp>
          <p:sp>
            <p:nvSpPr>
              <p:cNvPr id="50665" name="Rectangle 3561"/>
              <p:cNvSpPr>
                <a:spLocks noChangeArrowheads="1"/>
              </p:cNvSpPr>
              <p:nvPr userDrawn="1"/>
            </p:nvSpPr>
            <p:spPr bwMode="auto">
              <a:xfrm>
                <a:off x="346" y="4051"/>
                <a:ext cx="43" cy="43"/>
              </a:xfrm>
              <a:prstGeom prst="rect">
                <a:avLst/>
              </a:prstGeom>
              <a:solidFill>
                <a:srgbClr val="E8E8E8"/>
              </a:solidFill>
              <a:ln w="9525">
                <a:noFill/>
                <a:miter lim="800000"/>
                <a:headEnd/>
                <a:tailEnd/>
              </a:ln>
            </p:spPr>
            <p:txBody>
              <a:bodyPr/>
              <a:lstStyle/>
              <a:p>
                <a:endParaRPr lang="nl-NL"/>
              </a:p>
            </p:txBody>
          </p:sp>
          <p:sp>
            <p:nvSpPr>
              <p:cNvPr id="50666" name="Rectangle 3562"/>
              <p:cNvSpPr>
                <a:spLocks noChangeArrowheads="1"/>
              </p:cNvSpPr>
              <p:nvPr userDrawn="1"/>
            </p:nvSpPr>
            <p:spPr bwMode="auto">
              <a:xfrm>
                <a:off x="432" y="4051"/>
                <a:ext cx="43" cy="43"/>
              </a:xfrm>
              <a:prstGeom prst="rect">
                <a:avLst/>
              </a:prstGeom>
              <a:solidFill>
                <a:srgbClr val="E8E8E8"/>
              </a:solidFill>
              <a:ln w="9525">
                <a:noFill/>
                <a:miter lim="800000"/>
                <a:headEnd/>
                <a:tailEnd/>
              </a:ln>
            </p:spPr>
            <p:txBody>
              <a:bodyPr/>
              <a:lstStyle/>
              <a:p>
                <a:endParaRPr lang="nl-NL"/>
              </a:p>
            </p:txBody>
          </p:sp>
          <p:sp>
            <p:nvSpPr>
              <p:cNvPr id="50667" name="Rectangle 3563"/>
              <p:cNvSpPr>
                <a:spLocks noChangeArrowheads="1"/>
              </p:cNvSpPr>
              <p:nvPr userDrawn="1"/>
            </p:nvSpPr>
            <p:spPr bwMode="auto">
              <a:xfrm>
                <a:off x="518" y="4051"/>
                <a:ext cx="43" cy="43"/>
              </a:xfrm>
              <a:prstGeom prst="rect">
                <a:avLst/>
              </a:prstGeom>
              <a:solidFill>
                <a:srgbClr val="E8E8E8"/>
              </a:solidFill>
              <a:ln w="9525">
                <a:noFill/>
                <a:miter lim="800000"/>
                <a:headEnd/>
                <a:tailEnd/>
              </a:ln>
            </p:spPr>
            <p:txBody>
              <a:bodyPr/>
              <a:lstStyle/>
              <a:p>
                <a:endParaRPr lang="nl-NL"/>
              </a:p>
            </p:txBody>
          </p:sp>
          <p:sp>
            <p:nvSpPr>
              <p:cNvPr id="50668" name="Rectangle 3564"/>
              <p:cNvSpPr>
                <a:spLocks noChangeArrowheads="1"/>
              </p:cNvSpPr>
              <p:nvPr userDrawn="1"/>
            </p:nvSpPr>
            <p:spPr bwMode="auto">
              <a:xfrm>
                <a:off x="604" y="4051"/>
                <a:ext cx="44" cy="43"/>
              </a:xfrm>
              <a:prstGeom prst="rect">
                <a:avLst/>
              </a:prstGeom>
              <a:solidFill>
                <a:srgbClr val="E8E8E8"/>
              </a:solidFill>
              <a:ln w="9525">
                <a:noFill/>
                <a:miter lim="800000"/>
                <a:headEnd/>
                <a:tailEnd/>
              </a:ln>
            </p:spPr>
            <p:txBody>
              <a:bodyPr/>
              <a:lstStyle/>
              <a:p>
                <a:endParaRPr lang="nl-NL"/>
              </a:p>
            </p:txBody>
          </p:sp>
          <p:sp>
            <p:nvSpPr>
              <p:cNvPr id="50669" name="Rectangle 3565"/>
              <p:cNvSpPr>
                <a:spLocks noChangeArrowheads="1"/>
              </p:cNvSpPr>
              <p:nvPr userDrawn="1"/>
            </p:nvSpPr>
            <p:spPr bwMode="auto">
              <a:xfrm>
                <a:off x="691" y="4051"/>
                <a:ext cx="44" cy="43"/>
              </a:xfrm>
              <a:prstGeom prst="rect">
                <a:avLst/>
              </a:prstGeom>
              <a:solidFill>
                <a:srgbClr val="E8E8E8"/>
              </a:solidFill>
              <a:ln w="9525">
                <a:noFill/>
                <a:miter lim="800000"/>
                <a:headEnd/>
                <a:tailEnd/>
              </a:ln>
            </p:spPr>
            <p:txBody>
              <a:bodyPr/>
              <a:lstStyle/>
              <a:p>
                <a:endParaRPr lang="nl-NL"/>
              </a:p>
            </p:txBody>
          </p:sp>
          <p:sp>
            <p:nvSpPr>
              <p:cNvPr id="50670" name="Rectangle 3566"/>
              <p:cNvSpPr>
                <a:spLocks noChangeArrowheads="1"/>
              </p:cNvSpPr>
              <p:nvPr userDrawn="1"/>
            </p:nvSpPr>
            <p:spPr bwMode="auto">
              <a:xfrm>
                <a:off x="778" y="4051"/>
                <a:ext cx="43" cy="43"/>
              </a:xfrm>
              <a:prstGeom prst="rect">
                <a:avLst/>
              </a:prstGeom>
              <a:solidFill>
                <a:srgbClr val="E8E8E8"/>
              </a:solidFill>
              <a:ln w="9525">
                <a:noFill/>
                <a:miter lim="800000"/>
                <a:headEnd/>
                <a:tailEnd/>
              </a:ln>
            </p:spPr>
            <p:txBody>
              <a:bodyPr/>
              <a:lstStyle/>
              <a:p>
                <a:endParaRPr lang="nl-NL"/>
              </a:p>
            </p:txBody>
          </p:sp>
          <p:sp>
            <p:nvSpPr>
              <p:cNvPr id="50671" name="Rectangle 3567"/>
              <p:cNvSpPr>
                <a:spLocks noChangeArrowheads="1"/>
              </p:cNvSpPr>
              <p:nvPr userDrawn="1"/>
            </p:nvSpPr>
            <p:spPr bwMode="auto">
              <a:xfrm>
                <a:off x="864" y="4051"/>
                <a:ext cx="43" cy="43"/>
              </a:xfrm>
              <a:prstGeom prst="rect">
                <a:avLst/>
              </a:prstGeom>
              <a:solidFill>
                <a:srgbClr val="E8E8E8"/>
              </a:solidFill>
              <a:ln w="9525">
                <a:noFill/>
                <a:miter lim="800000"/>
                <a:headEnd/>
                <a:tailEnd/>
              </a:ln>
            </p:spPr>
            <p:txBody>
              <a:bodyPr/>
              <a:lstStyle/>
              <a:p>
                <a:endParaRPr lang="nl-NL"/>
              </a:p>
            </p:txBody>
          </p:sp>
          <p:sp>
            <p:nvSpPr>
              <p:cNvPr id="50672" name="Rectangle 3568"/>
              <p:cNvSpPr>
                <a:spLocks noChangeArrowheads="1"/>
              </p:cNvSpPr>
              <p:nvPr userDrawn="1"/>
            </p:nvSpPr>
            <p:spPr bwMode="auto">
              <a:xfrm>
                <a:off x="950" y="4051"/>
                <a:ext cx="43" cy="43"/>
              </a:xfrm>
              <a:prstGeom prst="rect">
                <a:avLst/>
              </a:prstGeom>
              <a:solidFill>
                <a:srgbClr val="E8E8E8"/>
              </a:solidFill>
              <a:ln w="9525">
                <a:noFill/>
                <a:miter lim="800000"/>
                <a:headEnd/>
                <a:tailEnd/>
              </a:ln>
            </p:spPr>
            <p:txBody>
              <a:bodyPr/>
              <a:lstStyle/>
              <a:p>
                <a:endParaRPr lang="nl-NL"/>
              </a:p>
            </p:txBody>
          </p:sp>
          <p:sp>
            <p:nvSpPr>
              <p:cNvPr id="50673" name="Rectangle 3569"/>
              <p:cNvSpPr>
                <a:spLocks noChangeArrowheads="1"/>
              </p:cNvSpPr>
              <p:nvPr userDrawn="1"/>
            </p:nvSpPr>
            <p:spPr bwMode="auto">
              <a:xfrm>
                <a:off x="1036" y="4051"/>
                <a:ext cx="43" cy="43"/>
              </a:xfrm>
              <a:prstGeom prst="rect">
                <a:avLst/>
              </a:prstGeom>
              <a:solidFill>
                <a:srgbClr val="E8E8E8"/>
              </a:solidFill>
              <a:ln w="9525">
                <a:noFill/>
                <a:miter lim="800000"/>
                <a:headEnd/>
                <a:tailEnd/>
              </a:ln>
            </p:spPr>
            <p:txBody>
              <a:bodyPr/>
              <a:lstStyle/>
              <a:p>
                <a:endParaRPr lang="nl-NL"/>
              </a:p>
            </p:txBody>
          </p:sp>
          <p:sp>
            <p:nvSpPr>
              <p:cNvPr id="50674" name="Rectangle 3570"/>
              <p:cNvSpPr>
                <a:spLocks noChangeArrowheads="1"/>
              </p:cNvSpPr>
              <p:nvPr userDrawn="1"/>
            </p:nvSpPr>
            <p:spPr bwMode="auto">
              <a:xfrm>
                <a:off x="1123" y="4051"/>
                <a:ext cx="43" cy="43"/>
              </a:xfrm>
              <a:prstGeom prst="rect">
                <a:avLst/>
              </a:prstGeom>
              <a:solidFill>
                <a:srgbClr val="E8E8E8"/>
              </a:solidFill>
              <a:ln w="9525">
                <a:noFill/>
                <a:miter lim="800000"/>
                <a:headEnd/>
                <a:tailEnd/>
              </a:ln>
            </p:spPr>
            <p:txBody>
              <a:bodyPr/>
              <a:lstStyle/>
              <a:p>
                <a:endParaRPr lang="nl-NL"/>
              </a:p>
            </p:txBody>
          </p:sp>
          <p:sp>
            <p:nvSpPr>
              <p:cNvPr id="50675" name="Rectangle 3571"/>
              <p:cNvSpPr>
                <a:spLocks noChangeArrowheads="1"/>
              </p:cNvSpPr>
              <p:nvPr userDrawn="1"/>
            </p:nvSpPr>
            <p:spPr bwMode="auto">
              <a:xfrm>
                <a:off x="1210" y="4051"/>
                <a:ext cx="43" cy="43"/>
              </a:xfrm>
              <a:prstGeom prst="rect">
                <a:avLst/>
              </a:prstGeom>
              <a:solidFill>
                <a:srgbClr val="E8E8E8"/>
              </a:solidFill>
              <a:ln w="9525">
                <a:noFill/>
                <a:miter lim="800000"/>
                <a:headEnd/>
                <a:tailEnd/>
              </a:ln>
            </p:spPr>
            <p:txBody>
              <a:bodyPr/>
              <a:lstStyle/>
              <a:p>
                <a:endParaRPr lang="nl-NL"/>
              </a:p>
            </p:txBody>
          </p:sp>
          <p:sp>
            <p:nvSpPr>
              <p:cNvPr id="50676" name="Rectangle 3572"/>
              <p:cNvSpPr>
                <a:spLocks noChangeArrowheads="1"/>
              </p:cNvSpPr>
              <p:nvPr userDrawn="1"/>
            </p:nvSpPr>
            <p:spPr bwMode="auto">
              <a:xfrm>
                <a:off x="1296" y="4051"/>
                <a:ext cx="43" cy="43"/>
              </a:xfrm>
              <a:prstGeom prst="rect">
                <a:avLst/>
              </a:prstGeom>
              <a:solidFill>
                <a:srgbClr val="E8E8E8"/>
              </a:solidFill>
              <a:ln w="9525">
                <a:noFill/>
                <a:miter lim="800000"/>
                <a:headEnd/>
                <a:tailEnd/>
              </a:ln>
            </p:spPr>
            <p:txBody>
              <a:bodyPr/>
              <a:lstStyle/>
              <a:p>
                <a:endParaRPr lang="nl-NL"/>
              </a:p>
            </p:txBody>
          </p:sp>
          <p:sp>
            <p:nvSpPr>
              <p:cNvPr id="50677" name="Rectangle 3573"/>
              <p:cNvSpPr>
                <a:spLocks noChangeArrowheads="1"/>
              </p:cNvSpPr>
              <p:nvPr userDrawn="1"/>
            </p:nvSpPr>
            <p:spPr bwMode="auto">
              <a:xfrm>
                <a:off x="1382" y="4051"/>
                <a:ext cx="43" cy="43"/>
              </a:xfrm>
              <a:prstGeom prst="rect">
                <a:avLst/>
              </a:prstGeom>
              <a:solidFill>
                <a:srgbClr val="E8E8E8"/>
              </a:solidFill>
              <a:ln w="9525">
                <a:noFill/>
                <a:miter lim="800000"/>
                <a:headEnd/>
                <a:tailEnd/>
              </a:ln>
            </p:spPr>
            <p:txBody>
              <a:bodyPr/>
              <a:lstStyle/>
              <a:p>
                <a:endParaRPr lang="nl-NL"/>
              </a:p>
            </p:txBody>
          </p:sp>
          <p:sp>
            <p:nvSpPr>
              <p:cNvPr id="50678" name="Rectangle 3574"/>
              <p:cNvSpPr>
                <a:spLocks noChangeArrowheads="1"/>
              </p:cNvSpPr>
              <p:nvPr userDrawn="1"/>
            </p:nvSpPr>
            <p:spPr bwMode="auto">
              <a:xfrm>
                <a:off x="1468" y="4051"/>
                <a:ext cx="43" cy="43"/>
              </a:xfrm>
              <a:prstGeom prst="rect">
                <a:avLst/>
              </a:prstGeom>
              <a:solidFill>
                <a:srgbClr val="E8E8E8"/>
              </a:solidFill>
              <a:ln w="9525">
                <a:noFill/>
                <a:miter lim="800000"/>
                <a:headEnd/>
                <a:tailEnd/>
              </a:ln>
            </p:spPr>
            <p:txBody>
              <a:bodyPr/>
              <a:lstStyle/>
              <a:p>
                <a:endParaRPr lang="nl-NL"/>
              </a:p>
            </p:txBody>
          </p:sp>
          <p:sp>
            <p:nvSpPr>
              <p:cNvPr id="50679" name="Rectangle 3575"/>
              <p:cNvSpPr>
                <a:spLocks noChangeArrowheads="1"/>
              </p:cNvSpPr>
              <p:nvPr userDrawn="1"/>
            </p:nvSpPr>
            <p:spPr bwMode="auto">
              <a:xfrm>
                <a:off x="1554" y="4051"/>
                <a:ext cx="44" cy="43"/>
              </a:xfrm>
              <a:prstGeom prst="rect">
                <a:avLst/>
              </a:prstGeom>
              <a:solidFill>
                <a:srgbClr val="E8E8E8"/>
              </a:solidFill>
              <a:ln w="9525">
                <a:noFill/>
                <a:miter lim="800000"/>
                <a:headEnd/>
                <a:tailEnd/>
              </a:ln>
            </p:spPr>
            <p:txBody>
              <a:bodyPr/>
              <a:lstStyle/>
              <a:p>
                <a:endParaRPr lang="nl-NL"/>
              </a:p>
            </p:txBody>
          </p:sp>
          <p:sp>
            <p:nvSpPr>
              <p:cNvPr id="50680" name="Rectangle 3576"/>
              <p:cNvSpPr>
                <a:spLocks noChangeArrowheads="1"/>
              </p:cNvSpPr>
              <p:nvPr userDrawn="1"/>
            </p:nvSpPr>
            <p:spPr bwMode="auto">
              <a:xfrm>
                <a:off x="1641" y="4051"/>
                <a:ext cx="44" cy="43"/>
              </a:xfrm>
              <a:prstGeom prst="rect">
                <a:avLst/>
              </a:prstGeom>
              <a:solidFill>
                <a:srgbClr val="E8E8E8"/>
              </a:solidFill>
              <a:ln w="9525">
                <a:noFill/>
                <a:miter lim="800000"/>
                <a:headEnd/>
                <a:tailEnd/>
              </a:ln>
            </p:spPr>
            <p:txBody>
              <a:bodyPr/>
              <a:lstStyle/>
              <a:p>
                <a:endParaRPr lang="nl-NL"/>
              </a:p>
            </p:txBody>
          </p:sp>
          <p:sp>
            <p:nvSpPr>
              <p:cNvPr id="50681" name="Rectangle 3577"/>
              <p:cNvSpPr>
                <a:spLocks noChangeArrowheads="1"/>
              </p:cNvSpPr>
              <p:nvPr userDrawn="1"/>
            </p:nvSpPr>
            <p:spPr bwMode="auto">
              <a:xfrm>
                <a:off x="1728" y="4051"/>
                <a:ext cx="43" cy="43"/>
              </a:xfrm>
              <a:prstGeom prst="rect">
                <a:avLst/>
              </a:prstGeom>
              <a:solidFill>
                <a:srgbClr val="E8E8E8"/>
              </a:solidFill>
              <a:ln w="9525">
                <a:noFill/>
                <a:miter lim="800000"/>
                <a:headEnd/>
                <a:tailEnd/>
              </a:ln>
            </p:spPr>
            <p:txBody>
              <a:bodyPr/>
              <a:lstStyle/>
              <a:p>
                <a:endParaRPr lang="nl-NL"/>
              </a:p>
            </p:txBody>
          </p:sp>
          <p:sp>
            <p:nvSpPr>
              <p:cNvPr id="50682" name="Rectangle 3578"/>
              <p:cNvSpPr>
                <a:spLocks noChangeArrowheads="1"/>
              </p:cNvSpPr>
              <p:nvPr userDrawn="1"/>
            </p:nvSpPr>
            <p:spPr bwMode="auto">
              <a:xfrm>
                <a:off x="1814" y="4051"/>
                <a:ext cx="43" cy="43"/>
              </a:xfrm>
              <a:prstGeom prst="rect">
                <a:avLst/>
              </a:prstGeom>
              <a:solidFill>
                <a:srgbClr val="E8E8E8"/>
              </a:solidFill>
              <a:ln w="9525">
                <a:noFill/>
                <a:miter lim="800000"/>
                <a:headEnd/>
                <a:tailEnd/>
              </a:ln>
            </p:spPr>
            <p:txBody>
              <a:bodyPr/>
              <a:lstStyle/>
              <a:p>
                <a:endParaRPr lang="nl-NL"/>
              </a:p>
            </p:txBody>
          </p:sp>
          <p:sp>
            <p:nvSpPr>
              <p:cNvPr id="50683" name="Rectangle 3579"/>
              <p:cNvSpPr>
                <a:spLocks noChangeArrowheads="1"/>
              </p:cNvSpPr>
              <p:nvPr userDrawn="1"/>
            </p:nvSpPr>
            <p:spPr bwMode="auto">
              <a:xfrm>
                <a:off x="1900" y="4051"/>
                <a:ext cx="43" cy="43"/>
              </a:xfrm>
              <a:prstGeom prst="rect">
                <a:avLst/>
              </a:prstGeom>
              <a:solidFill>
                <a:srgbClr val="E8E8E8"/>
              </a:solidFill>
              <a:ln w="9525">
                <a:noFill/>
                <a:miter lim="800000"/>
                <a:headEnd/>
                <a:tailEnd/>
              </a:ln>
            </p:spPr>
            <p:txBody>
              <a:bodyPr/>
              <a:lstStyle/>
              <a:p>
                <a:endParaRPr lang="nl-NL"/>
              </a:p>
            </p:txBody>
          </p:sp>
          <p:sp>
            <p:nvSpPr>
              <p:cNvPr id="50684" name="Rectangle 3580"/>
              <p:cNvSpPr>
                <a:spLocks noChangeArrowheads="1"/>
              </p:cNvSpPr>
              <p:nvPr userDrawn="1"/>
            </p:nvSpPr>
            <p:spPr bwMode="auto">
              <a:xfrm>
                <a:off x="1986" y="4051"/>
                <a:ext cx="43" cy="43"/>
              </a:xfrm>
              <a:prstGeom prst="rect">
                <a:avLst/>
              </a:prstGeom>
              <a:solidFill>
                <a:srgbClr val="E8E8E8"/>
              </a:solidFill>
              <a:ln w="9525">
                <a:noFill/>
                <a:miter lim="800000"/>
                <a:headEnd/>
                <a:tailEnd/>
              </a:ln>
            </p:spPr>
            <p:txBody>
              <a:bodyPr/>
              <a:lstStyle/>
              <a:p>
                <a:endParaRPr lang="nl-NL"/>
              </a:p>
            </p:txBody>
          </p:sp>
          <p:sp>
            <p:nvSpPr>
              <p:cNvPr id="50685" name="Rectangle 3581"/>
              <p:cNvSpPr>
                <a:spLocks noChangeArrowheads="1"/>
              </p:cNvSpPr>
              <p:nvPr userDrawn="1"/>
            </p:nvSpPr>
            <p:spPr bwMode="auto">
              <a:xfrm>
                <a:off x="2073" y="4051"/>
                <a:ext cx="43" cy="43"/>
              </a:xfrm>
              <a:prstGeom prst="rect">
                <a:avLst/>
              </a:prstGeom>
              <a:solidFill>
                <a:srgbClr val="E8E8E8"/>
              </a:solidFill>
              <a:ln w="9525">
                <a:noFill/>
                <a:miter lim="800000"/>
                <a:headEnd/>
                <a:tailEnd/>
              </a:ln>
            </p:spPr>
            <p:txBody>
              <a:bodyPr/>
              <a:lstStyle/>
              <a:p>
                <a:endParaRPr lang="nl-NL"/>
              </a:p>
            </p:txBody>
          </p:sp>
          <p:sp>
            <p:nvSpPr>
              <p:cNvPr id="50686" name="Rectangle 3582"/>
              <p:cNvSpPr>
                <a:spLocks noChangeArrowheads="1"/>
              </p:cNvSpPr>
              <p:nvPr userDrawn="1"/>
            </p:nvSpPr>
            <p:spPr bwMode="auto">
              <a:xfrm>
                <a:off x="2160" y="4051"/>
                <a:ext cx="43" cy="43"/>
              </a:xfrm>
              <a:prstGeom prst="rect">
                <a:avLst/>
              </a:prstGeom>
              <a:solidFill>
                <a:srgbClr val="E8E8E8"/>
              </a:solidFill>
              <a:ln w="9525">
                <a:noFill/>
                <a:miter lim="800000"/>
                <a:headEnd/>
                <a:tailEnd/>
              </a:ln>
            </p:spPr>
            <p:txBody>
              <a:bodyPr/>
              <a:lstStyle/>
              <a:p>
                <a:endParaRPr lang="nl-NL"/>
              </a:p>
            </p:txBody>
          </p:sp>
          <p:sp>
            <p:nvSpPr>
              <p:cNvPr id="50687" name="Rectangle 3583"/>
              <p:cNvSpPr>
                <a:spLocks noChangeArrowheads="1"/>
              </p:cNvSpPr>
              <p:nvPr userDrawn="1"/>
            </p:nvSpPr>
            <p:spPr bwMode="auto">
              <a:xfrm>
                <a:off x="2246" y="4051"/>
                <a:ext cx="43" cy="43"/>
              </a:xfrm>
              <a:prstGeom prst="rect">
                <a:avLst/>
              </a:prstGeom>
              <a:solidFill>
                <a:srgbClr val="E8E8E8"/>
              </a:solidFill>
              <a:ln w="9525">
                <a:noFill/>
                <a:miter lim="800000"/>
                <a:headEnd/>
                <a:tailEnd/>
              </a:ln>
            </p:spPr>
            <p:txBody>
              <a:bodyPr/>
              <a:lstStyle/>
              <a:p>
                <a:endParaRPr lang="nl-NL"/>
              </a:p>
            </p:txBody>
          </p:sp>
          <p:sp>
            <p:nvSpPr>
              <p:cNvPr id="50688" name="Rectangle 3584"/>
              <p:cNvSpPr>
                <a:spLocks noChangeArrowheads="1"/>
              </p:cNvSpPr>
              <p:nvPr userDrawn="1"/>
            </p:nvSpPr>
            <p:spPr bwMode="auto">
              <a:xfrm>
                <a:off x="2332" y="4051"/>
                <a:ext cx="43" cy="43"/>
              </a:xfrm>
              <a:prstGeom prst="rect">
                <a:avLst/>
              </a:prstGeom>
              <a:solidFill>
                <a:srgbClr val="E8E8E8"/>
              </a:solidFill>
              <a:ln w="9525">
                <a:noFill/>
                <a:miter lim="800000"/>
                <a:headEnd/>
                <a:tailEnd/>
              </a:ln>
            </p:spPr>
            <p:txBody>
              <a:bodyPr/>
              <a:lstStyle/>
              <a:p>
                <a:endParaRPr lang="nl-NL"/>
              </a:p>
            </p:txBody>
          </p:sp>
          <p:sp>
            <p:nvSpPr>
              <p:cNvPr id="50689" name="Rectangle 3585"/>
              <p:cNvSpPr>
                <a:spLocks noChangeArrowheads="1"/>
              </p:cNvSpPr>
              <p:nvPr userDrawn="1"/>
            </p:nvSpPr>
            <p:spPr bwMode="auto">
              <a:xfrm>
                <a:off x="2418" y="4051"/>
                <a:ext cx="43" cy="43"/>
              </a:xfrm>
              <a:prstGeom prst="rect">
                <a:avLst/>
              </a:prstGeom>
              <a:solidFill>
                <a:srgbClr val="E8E8E8"/>
              </a:solidFill>
              <a:ln w="9525">
                <a:noFill/>
                <a:miter lim="800000"/>
                <a:headEnd/>
                <a:tailEnd/>
              </a:ln>
            </p:spPr>
            <p:txBody>
              <a:bodyPr/>
              <a:lstStyle/>
              <a:p>
                <a:endParaRPr lang="nl-NL"/>
              </a:p>
            </p:txBody>
          </p:sp>
          <p:sp>
            <p:nvSpPr>
              <p:cNvPr id="50690" name="Rectangle 3586"/>
              <p:cNvSpPr>
                <a:spLocks noChangeArrowheads="1"/>
              </p:cNvSpPr>
              <p:nvPr userDrawn="1"/>
            </p:nvSpPr>
            <p:spPr bwMode="auto">
              <a:xfrm>
                <a:off x="2504" y="4051"/>
                <a:ext cx="44" cy="43"/>
              </a:xfrm>
              <a:prstGeom prst="rect">
                <a:avLst/>
              </a:prstGeom>
              <a:solidFill>
                <a:srgbClr val="E8E8E8"/>
              </a:solidFill>
              <a:ln w="9525">
                <a:noFill/>
                <a:miter lim="800000"/>
                <a:headEnd/>
                <a:tailEnd/>
              </a:ln>
            </p:spPr>
            <p:txBody>
              <a:bodyPr/>
              <a:lstStyle/>
              <a:p>
                <a:endParaRPr lang="nl-NL"/>
              </a:p>
            </p:txBody>
          </p:sp>
          <p:sp>
            <p:nvSpPr>
              <p:cNvPr id="50691" name="Rectangle 3587"/>
              <p:cNvSpPr>
                <a:spLocks noChangeArrowheads="1"/>
              </p:cNvSpPr>
              <p:nvPr userDrawn="1"/>
            </p:nvSpPr>
            <p:spPr bwMode="auto">
              <a:xfrm>
                <a:off x="2591" y="4051"/>
                <a:ext cx="44" cy="43"/>
              </a:xfrm>
              <a:prstGeom prst="rect">
                <a:avLst/>
              </a:prstGeom>
              <a:solidFill>
                <a:srgbClr val="E8E8E8"/>
              </a:solidFill>
              <a:ln w="9525">
                <a:noFill/>
                <a:miter lim="800000"/>
                <a:headEnd/>
                <a:tailEnd/>
              </a:ln>
            </p:spPr>
            <p:txBody>
              <a:bodyPr/>
              <a:lstStyle/>
              <a:p>
                <a:endParaRPr lang="nl-NL"/>
              </a:p>
            </p:txBody>
          </p:sp>
          <p:sp>
            <p:nvSpPr>
              <p:cNvPr id="50692" name="Rectangle 3588"/>
              <p:cNvSpPr>
                <a:spLocks noChangeArrowheads="1"/>
              </p:cNvSpPr>
              <p:nvPr userDrawn="1"/>
            </p:nvSpPr>
            <p:spPr bwMode="auto">
              <a:xfrm>
                <a:off x="2678" y="4051"/>
                <a:ext cx="43" cy="43"/>
              </a:xfrm>
              <a:prstGeom prst="rect">
                <a:avLst/>
              </a:prstGeom>
              <a:solidFill>
                <a:srgbClr val="E8E8E8"/>
              </a:solidFill>
              <a:ln w="9525">
                <a:noFill/>
                <a:miter lim="800000"/>
                <a:headEnd/>
                <a:tailEnd/>
              </a:ln>
            </p:spPr>
            <p:txBody>
              <a:bodyPr/>
              <a:lstStyle/>
              <a:p>
                <a:endParaRPr lang="nl-NL"/>
              </a:p>
            </p:txBody>
          </p:sp>
          <p:sp>
            <p:nvSpPr>
              <p:cNvPr id="50693" name="Rectangle 3589"/>
              <p:cNvSpPr>
                <a:spLocks noChangeArrowheads="1"/>
              </p:cNvSpPr>
              <p:nvPr userDrawn="1"/>
            </p:nvSpPr>
            <p:spPr bwMode="auto">
              <a:xfrm>
                <a:off x="2764" y="4051"/>
                <a:ext cx="43" cy="43"/>
              </a:xfrm>
              <a:prstGeom prst="rect">
                <a:avLst/>
              </a:prstGeom>
              <a:solidFill>
                <a:srgbClr val="E8E8E8"/>
              </a:solidFill>
              <a:ln w="9525">
                <a:noFill/>
                <a:miter lim="800000"/>
                <a:headEnd/>
                <a:tailEnd/>
              </a:ln>
            </p:spPr>
            <p:txBody>
              <a:bodyPr/>
              <a:lstStyle/>
              <a:p>
                <a:endParaRPr lang="nl-NL"/>
              </a:p>
            </p:txBody>
          </p:sp>
          <p:sp>
            <p:nvSpPr>
              <p:cNvPr id="50694" name="Rectangle 3590"/>
              <p:cNvSpPr>
                <a:spLocks noChangeArrowheads="1"/>
              </p:cNvSpPr>
              <p:nvPr userDrawn="1"/>
            </p:nvSpPr>
            <p:spPr bwMode="auto">
              <a:xfrm>
                <a:off x="2850" y="4051"/>
                <a:ext cx="43" cy="43"/>
              </a:xfrm>
              <a:prstGeom prst="rect">
                <a:avLst/>
              </a:prstGeom>
              <a:solidFill>
                <a:srgbClr val="E8E8E8"/>
              </a:solidFill>
              <a:ln w="9525">
                <a:noFill/>
                <a:miter lim="800000"/>
                <a:headEnd/>
                <a:tailEnd/>
              </a:ln>
            </p:spPr>
            <p:txBody>
              <a:bodyPr/>
              <a:lstStyle/>
              <a:p>
                <a:endParaRPr lang="nl-NL"/>
              </a:p>
            </p:txBody>
          </p:sp>
          <p:sp>
            <p:nvSpPr>
              <p:cNvPr id="50695" name="Rectangle 3591"/>
              <p:cNvSpPr>
                <a:spLocks noChangeArrowheads="1"/>
              </p:cNvSpPr>
              <p:nvPr userDrawn="1"/>
            </p:nvSpPr>
            <p:spPr bwMode="auto">
              <a:xfrm>
                <a:off x="2936" y="4051"/>
                <a:ext cx="43" cy="43"/>
              </a:xfrm>
              <a:prstGeom prst="rect">
                <a:avLst/>
              </a:prstGeom>
              <a:solidFill>
                <a:srgbClr val="E8E8E8"/>
              </a:solidFill>
              <a:ln w="9525">
                <a:noFill/>
                <a:miter lim="800000"/>
                <a:headEnd/>
                <a:tailEnd/>
              </a:ln>
            </p:spPr>
            <p:txBody>
              <a:bodyPr/>
              <a:lstStyle/>
              <a:p>
                <a:endParaRPr lang="nl-NL"/>
              </a:p>
            </p:txBody>
          </p:sp>
          <p:sp>
            <p:nvSpPr>
              <p:cNvPr id="50696" name="Rectangle 3592"/>
              <p:cNvSpPr>
                <a:spLocks noChangeArrowheads="1"/>
              </p:cNvSpPr>
              <p:nvPr userDrawn="1"/>
            </p:nvSpPr>
            <p:spPr bwMode="auto">
              <a:xfrm>
                <a:off x="3023" y="4051"/>
                <a:ext cx="43" cy="43"/>
              </a:xfrm>
              <a:prstGeom prst="rect">
                <a:avLst/>
              </a:prstGeom>
              <a:solidFill>
                <a:srgbClr val="E8E8E8"/>
              </a:solidFill>
              <a:ln w="9525">
                <a:noFill/>
                <a:miter lim="800000"/>
                <a:headEnd/>
                <a:tailEnd/>
              </a:ln>
            </p:spPr>
            <p:txBody>
              <a:bodyPr/>
              <a:lstStyle/>
              <a:p>
                <a:endParaRPr lang="nl-NL"/>
              </a:p>
            </p:txBody>
          </p:sp>
          <p:sp>
            <p:nvSpPr>
              <p:cNvPr id="50697" name="Rectangle 3593"/>
              <p:cNvSpPr>
                <a:spLocks noChangeArrowheads="1"/>
              </p:cNvSpPr>
              <p:nvPr userDrawn="1"/>
            </p:nvSpPr>
            <p:spPr bwMode="auto">
              <a:xfrm>
                <a:off x="3109" y="4051"/>
                <a:ext cx="44" cy="43"/>
              </a:xfrm>
              <a:prstGeom prst="rect">
                <a:avLst/>
              </a:prstGeom>
              <a:solidFill>
                <a:srgbClr val="E8E8E8"/>
              </a:solidFill>
              <a:ln w="9525">
                <a:noFill/>
                <a:miter lim="800000"/>
                <a:headEnd/>
                <a:tailEnd/>
              </a:ln>
            </p:spPr>
            <p:txBody>
              <a:bodyPr/>
              <a:lstStyle/>
              <a:p>
                <a:endParaRPr lang="nl-NL"/>
              </a:p>
            </p:txBody>
          </p:sp>
          <p:sp>
            <p:nvSpPr>
              <p:cNvPr id="50698" name="Rectangle 3594"/>
              <p:cNvSpPr>
                <a:spLocks noChangeArrowheads="1"/>
              </p:cNvSpPr>
              <p:nvPr userDrawn="1"/>
            </p:nvSpPr>
            <p:spPr bwMode="auto">
              <a:xfrm>
                <a:off x="3196" y="4051"/>
                <a:ext cx="43" cy="43"/>
              </a:xfrm>
              <a:prstGeom prst="rect">
                <a:avLst/>
              </a:prstGeom>
              <a:solidFill>
                <a:srgbClr val="E8E8E8"/>
              </a:solidFill>
              <a:ln w="9525">
                <a:noFill/>
                <a:miter lim="800000"/>
                <a:headEnd/>
                <a:tailEnd/>
              </a:ln>
            </p:spPr>
            <p:txBody>
              <a:bodyPr/>
              <a:lstStyle/>
              <a:p>
                <a:endParaRPr lang="nl-NL"/>
              </a:p>
            </p:txBody>
          </p:sp>
          <p:sp>
            <p:nvSpPr>
              <p:cNvPr id="50699" name="Rectangle 3595"/>
              <p:cNvSpPr>
                <a:spLocks noChangeArrowheads="1"/>
              </p:cNvSpPr>
              <p:nvPr userDrawn="1"/>
            </p:nvSpPr>
            <p:spPr bwMode="auto">
              <a:xfrm>
                <a:off x="3282" y="4051"/>
                <a:ext cx="43" cy="43"/>
              </a:xfrm>
              <a:prstGeom prst="rect">
                <a:avLst/>
              </a:prstGeom>
              <a:solidFill>
                <a:srgbClr val="E8E8E8"/>
              </a:solidFill>
              <a:ln w="9525">
                <a:noFill/>
                <a:miter lim="800000"/>
                <a:headEnd/>
                <a:tailEnd/>
              </a:ln>
            </p:spPr>
            <p:txBody>
              <a:bodyPr/>
              <a:lstStyle/>
              <a:p>
                <a:endParaRPr lang="nl-NL"/>
              </a:p>
            </p:txBody>
          </p:sp>
          <p:sp>
            <p:nvSpPr>
              <p:cNvPr id="50700" name="Rectangle 3596"/>
              <p:cNvSpPr>
                <a:spLocks noChangeArrowheads="1"/>
              </p:cNvSpPr>
              <p:nvPr userDrawn="1"/>
            </p:nvSpPr>
            <p:spPr bwMode="auto">
              <a:xfrm>
                <a:off x="3368" y="4051"/>
                <a:ext cx="43" cy="43"/>
              </a:xfrm>
              <a:prstGeom prst="rect">
                <a:avLst/>
              </a:prstGeom>
              <a:solidFill>
                <a:srgbClr val="E8E8E8"/>
              </a:solidFill>
              <a:ln w="9525">
                <a:noFill/>
                <a:miter lim="800000"/>
                <a:headEnd/>
                <a:tailEnd/>
              </a:ln>
            </p:spPr>
            <p:txBody>
              <a:bodyPr/>
              <a:lstStyle/>
              <a:p>
                <a:endParaRPr lang="nl-NL"/>
              </a:p>
            </p:txBody>
          </p:sp>
          <p:sp>
            <p:nvSpPr>
              <p:cNvPr id="50701" name="Rectangle 3597"/>
              <p:cNvSpPr>
                <a:spLocks noChangeArrowheads="1"/>
              </p:cNvSpPr>
              <p:nvPr userDrawn="1"/>
            </p:nvSpPr>
            <p:spPr bwMode="auto">
              <a:xfrm>
                <a:off x="3454" y="4051"/>
                <a:ext cx="44" cy="43"/>
              </a:xfrm>
              <a:prstGeom prst="rect">
                <a:avLst/>
              </a:prstGeom>
              <a:solidFill>
                <a:srgbClr val="E8E8E8"/>
              </a:solidFill>
              <a:ln w="9525">
                <a:noFill/>
                <a:miter lim="800000"/>
                <a:headEnd/>
                <a:tailEnd/>
              </a:ln>
            </p:spPr>
            <p:txBody>
              <a:bodyPr/>
              <a:lstStyle/>
              <a:p>
                <a:endParaRPr lang="nl-NL"/>
              </a:p>
            </p:txBody>
          </p:sp>
          <p:sp>
            <p:nvSpPr>
              <p:cNvPr id="50702" name="Rectangle 3598"/>
              <p:cNvSpPr>
                <a:spLocks noChangeArrowheads="1"/>
              </p:cNvSpPr>
              <p:nvPr userDrawn="1"/>
            </p:nvSpPr>
            <p:spPr bwMode="auto">
              <a:xfrm>
                <a:off x="3541" y="4051"/>
                <a:ext cx="43" cy="43"/>
              </a:xfrm>
              <a:prstGeom prst="rect">
                <a:avLst/>
              </a:prstGeom>
              <a:solidFill>
                <a:srgbClr val="E8E8E8"/>
              </a:solidFill>
              <a:ln w="9525">
                <a:noFill/>
                <a:miter lim="800000"/>
                <a:headEnd/>
                <a:tailEnd/>
              </a:ln>
            </p:spPr>
            <p:txBody>
              <a:bodyPr/>
              <a:lstStyle/>
              <a:p>
                <a:endParaRPr lang="nl-NL"/>
              </a:p>
            </p:txBody>
          </p:sp>
          <p:sp>
            <p:nvSpPr>
              <p:cNvPr id="50703" name="Rectangle 3599"/>
              <p:cNvSpPr>
                <a:spLocks noChangeArrowheads="1"/>
              </p:cNvSpPr>
              <p:nvPr userDrawn="1"/>
            </p:nvSpPr>
            <p:spPr bwMode="auto">
              <a:xfrm>
                <a:off x="3628" y="4051"/>
                <a:ext cx="43" cy="43"/>
              </a:xfrm>
              <a:prstGeom prst="rect">
                <a:avLst/>
              </a:prstGeom>
              <a:solidFill>
                <a:srgbClr val="E8E8E8"/>
              </a:solidFill>
              <a:ln w="9525">
                <a:noFill/>
                <a:miter lim="800000"/>
                <a:headEnd/>
                <a:tailEnd/>
              </a:ln>
            </p:spPr>
            <p:txBody>
              <a:bodyPr/>
              <a:lstStyle/>
              <a:p>
                <a:endParaRPr lang="nl-NL"/>
              </a:p>
            </p:txBody>
          </p:sp>
          <p:sp>
            <p:nvSpPr>
              <p:cNvPr id="50704" name="Rectangle 3600"/>
              <p:cNvSpPr>
                <a:spLocks noChangeArrowheads="1"/>
              </p:cNvSpPr>
              <p:nvPr userDrawn="1"/>
            </p:nvSpPr>
            <p:spPr bwMode="auto">
              <a:xfrm>
                <a:off x="3714" y="4051"/>
                <a:ext cx="43" cy="43"/>
              </a:xfrm>
              <a:prstGeom prst="rect">
                <a:avLst/>
              </a:prstGeom>
              <a:solidFill>
                <a:srgbClr val="E8E8E8"/>
              </a:solidFill>
              <a:ln w="9525">
                <a:noFill/>
                <a:miter lim="800000"/>
                <a:headEnd/>
                <a:tailEnd/>
              </a:ln>
            </p:spPr>
            <p:txBody>
              <a:bodyPr/>
              <a:lstStyle/>
              <a:p>
                <a:endParaRPr lang="nl-NL"/>
              </a:p>
            </p:txBody>
          </p:sp>
          <p:sp>
            <p:nvSpPr>
              <p:cNvPr id="50705" name="Rectangle 3601"/>
              <p:cNvSpPr>
                <a:spLocks noChangeArrowheads="1"/>
              </p:cNvSpPr>
              <p:nvPr userDrawn="1"/>
            </p:nvSpPr>
            <p:spPr bwMode="auto">
              <a:xfrm>
                <a:off x="3800" y="4051"/>
                <a:ext cx="43" cy="43"/>
              </a:xfrm>
              <a:prstGeom prst="rect">
                <a:avLst/>
              </a:prstGeom>
              <a:solidFill>
                <a:srgbClr val="E8E8E8"/>
              </a:solidFill>
              <a:ln w="9525">
                <a:noFill/>
                <a:miter lim="800000"/>
                <a:headEnd/>
                <a:tailEnd/>
              </a:ln>
            </p:spPr>
            <p:txBody>
              <a:bodyPr/>
              <a:lstStyle/>
              <a:p>
                <a:endParaRPr lang="nl-NL"/>
              </a:p>
            </p:txBody>
          </p:sp>
          <p:sp>
            <p:nvSpPr>
              <p:cNvPr id="50706" name="Rectangle 3602"/>
              <p:cNvSpPr>
                <a:spLocks noChangeArrowheads="1"/>
              </p:cNvSpPr>
              <p:nvPr userDrawn="1"/>
            </p:nvSpPr>
            <p:spPr bwMode="auto">
              <a:xfrm>
                <a:off x="3886" y="4051"/>
                <a:ext cx="43" cy="43"/>
              </a:xfrm>
              <a:prstGeom prst="rect">
                <a:avLst/>
              </a:prstGeom>
              <a:solidFill>
                <a:srgbClr val="E8E8E8"/>
              </a:solidFill>
              <a:ln w="9525">
                <a:noFill/>
                <a:miter lim="800000"/>
                <a:headEnd/>
                <a:tailEnd/>
              </a:ln>
            </p:spPr>
            <p:txBody>
              <a:bodyPr/>
              <a:lstStyle/>
              <a:p>
                <a:endParaRPr lang="nl-NL"/>
              </a:p>
            </p:txBody>
          </p:sp>
          <p:sp>
            <p:nvSpPr>
              <p:cNvPr id="50707" name="Rectangle 3603"/>
              <p:cNvSpPr>
                <a:spLocks noChangeArrowheads="1"/>
              </p:cNvSpPr>
              <p:nvPr userDrawn="1"/>
            </p:nvSpPr>
            <p:spPr bwMode="auto">
              <a:xfrm>
                <a:off x="3973" y="4051"/>
                <a:ext cx="43" cy="43"/>
              </a:xfrm>
              <a:prstGeom prst="rect">
                <a:avLst/>
              </a:prstGeom>
              <a:solidFill>
                <a:srgbClr val="E8E8E8"/>
              </a:solidFill>
              <a:ln w="9525">
                <a:noFill/>
                <a:miter lim="800000"/>
                <a:headEnd/>
                <a:tailEnd/>
              </a:ln>
            </p:spPr>
            <p:txBody>
              <a:bodyPr/>
              <a:lstStyle/>
              <a:p>
                <a:endParaRPr lang="nl-NL"/>
              </a:p>
            </p:txBody>
          </p:sp>
          <p:sp>
            <p:nvSpPr>
              <p:cNvPr id="50708" name="Rectangle 3604"/>
              <p:cNvSpPr>
                <a:spLocks noChangeArrowheads="1"/>
              </p:cNvSpPr>
              <p:nvPr userDrawn="1"/>
            </p:nvSpPr>
            <p:spPr bwMode="auto">
              <a:xfrm>
                <a:off x="4059" y="4051"/>
                <a:ext cx="44" cy="43"/>
              </a:xfrm>
              <a:prstGeom prst="rect">
                <a:avLst/>
              </a:prstGeom>
              <a:solidFill>
                <a:srgbClr val="E8E8E8"/>
              </a:solidFill>
              <a:ln w="9525">
                <a:noFill/>
                <a:miter lim="800000"/>
                <a:headEnd/>
                <a:tailEnd/>
              </a:ln>
            </p:spPr>
            <p:txBody>
              <a:bodyPr/>
              <a:lstStyle/>
              <a:p>
                <a:endParaRPr lang="nl-NL"/>
              </a:p>
            </p:txBody>
          </p:sp>
          <p:sp>
            <p:nvSpPr>
              <p:cNvPr id="50709" name="Rectangle 3605"/>
              <p:cNvSpPr>
                <a:spLocks noChangeArrowheads="1"/>
              </p:cNvSpPr>
              <p:nvPr userDrawn="1"/>
            </p:nvSpPr>
            <p:spPr bwMode="auto">
              <a:xfrm>
                <a:off x="4146" y="4051"/>
                <a:ext cx="43" cy="43"/>
              </a:xfrm>
              <a:prstGeom prst="rect">
                <a:avLst/>
              </a:prstGeom>
              <a:solidFill>
                <a:srgbClr val="E8E8E8"/>
              </a:solidFill>
              <a:ln w="9525">
                <a:noFill/>
                <a:miter lim="800000"/>
                <a:headEnd/>
                <a:tailEnd/>
              </a:ln>
            </p:spPr>
            <p:txBody>
              <a:bodyPr/>
              <a:lstStyle/>
              <a:p>
                <a:endParaRPr lang="nl-NL"/>
              </a:p>
            </p:txBody>
          </p:sp>
          <p:sp>
            <p:nvSpPr>
              <p:cNvPr id="50710" name="Rectangle 3606"/>
              <p:cNvSpPr>
                <a:spLocks noChangeArrowheads="1"/>
              </p:cNvSpPr>
              <p:nvPr userDrawn="1"/>
            </p:nvSpPr>
            <p:spPr bwMode="auto">
              <a:xfrm>
                <a:off x="4232" y="4051"/>
                <a:ext cx="43" cy="43"/>
              </a:xfrm>
              <a:prstGeom prst="rect">
                <a:avLst/>
              </a:prstGeom>
              <a:solidFill>
                <a:srgbClr val="E8E8E8"/>
              </a:solidFill>
              <a:ln w="9525">
                <a:noFill/>
                <a:miter lim="800000"/>
                <a:headEnd/>
                <a:tailEnd/>
              </a:ln>
            </p:spPr>
            <p:txBody>
              <a:bodyPr/>
              <a:lstStyle/>
              <a:p>
                <a:endParaRPr lang="nl-NL"/>
              </a:p>
            </p:txBody>
          </p:sp>
          <p:sp>
            <p:nvSpPr>
              <p:cNvPr id="50711" name="Rectangle 3607"/>
              <p:cNvSpPr>
                <a:spLocks noChangeArrowheads="1"/>
              </p:cNvSpPr>
              <p:nvPr userDrawn="1"/>
            </p:nvSpPr>
            <p:spPr bwMode="auto">
              <a:xfrm>
                <a:off x="4318" y="4051"/>
                <a:ext cx="43" cy="43"/>
              </a:xfrm>
              <a:prstGeom prst="rect">
                <a:avLst/>
              </a:prstGeom>
              <a:solidFill>
                <a:srgbClr val="E8E8E8"/>
              </a:solidFill>
              <a:ln w="9525">
                <a:noFill/>
                <a:miter lim="800000"/>
                <a:headEnd/>
                <a:tailEnd/>
              </a:ln>
            </p:spPr>
            <p:txBody>
              <a:bodyPr/>
              <a:lstStyle/>
              <a:p>
                <a:endParaRPr lang="nl-NL"/>
              </a:p>
            </p:txBody>
          </p:sp>
          <p:sp>
            <p:nvSpPr>
              <p:cNvPr id="50712" name="Rectangle 3608"/>
              <p:cNvSpPr>
                <a:spLocks noChangeArrowheads="1"/>
              </p:cNvSpPr>
              <p:nvPr userDrawn="1"/>
            </p:nvSpPr>
            <p:spPr bwMode="auto">
              <a:xfrm>
                <a:off x="4404" y="4051"/>
                <a:ext cx="44" cy="43"/>
              </a:xfrm>
              <a:prstGeom prst="rect">
                <a:avLst/>
              </a:prstGeom>
              <a:solidFill>
                <a:srgbClr val="E8E8E8"/>
              </a:solidFill>
              <a:ln w="9525">
                <a:noFill/>
                <a:miter lim="800000"/>
                <a:headEnd/>
                <a:tailEnd/>
              </a:ln>
            </p:spPr>
            <p:txBody>
              <a:bodyPr/>
              <a:lstStyle/>
              <a:p>
                <a:endParaRPr lang="nl-NL"/>
              </a:p>
            </p:txBody>
          </p:sp>
          <p:sp>
            <p:nvSpPr>
              <p:cNvPr id="50713" name="Rectangle 3609"/>
              <p:cNvSpPr>
                <a:spLocks noChangeArrowheads="1"/>
              </p:cNvSpPr>
              <p:nvPr userDrawn="1"/>
            </p:nvSpPr>
            <p:spPr bwMode="auto">
              <a:xfrm>
                <a:off x="4491" y="4051"/>
                <a:ext cx="43" cy="43"/>
              </a:xfrm>
              <a:prstGeom prst="rect">
                <a:avLst/>
              </a:prstGeom>
              <a:solidFill>
                <a:srgbClr val="E8E8E8"/>
              </a:solidFill>
              <a:ln w="9525">
                <a:noFill/>
                <a:miter lim="800000"/>
                <a:headEnd/>
                <a:tailEnd/>
              </a:ln>
            </p:spPr>
            <p:txBody>
              <a:bodyPr/>
              <a:lstStyle/>
              <a:p>
                <a:endParaRPr lang="nl-NL"/>
              </a:p>
            </p:txBody>
          </p:sp>
          <p:sp>
            <p:nvSpPr>
              <p:cNvPr id="50714" name="Rectangle 3610"/>
              <p:cNvSpPr>
                <a:spLocks noChangeArrowheads="1"/>
              </p:cNvSpPr>
              <p:nvPr userDrawn="1"/>
            </p:nvSpPr>
            <p:spPr bwMode="auto">
              <a:xfrm>
                <a:off x="4578" y="4051"/>
                <a:ext cx="43" cy="43"/>
              </a:xfrm>
              <a:prstGeom prst="rect">
                <a:avLst/>
              </a:prstGeom>
              <a:solidFill>
                <a:srgbClr val="E8E8E8"/>
              </a:solidFill>
              <a:ln w="9525">
                <a:noFill/>
                <a:miter lim="800000"/>
                <a:headEnd/>
                <a:tailEnd/>
              </a:ln>
            </p:spPr>
            <p:txBody>
              <a:bodyPr/>
              <a:lstStyle/>
              <a:p>
                <a:endParaRPr lang="nl-NL"/>
              </a:p>
            </p:txBody>
          </p:sp>
          <p:sp>
            <p:nvSpPr>
              <p:cNvPr id="50715" name="Rectangle 3611"/>
              <p:cNvSpPr>
                <a:spLocks noChangeArrowheads="1"/>
              </p:cNvSpPr>
              <p:nvPr userDrawn="1"/>
            </p:nvSpPr>
            <p:spPr bwMode="auto">
              <a:xfrm>
                <a:off x="4664" y="4051"/>
                <a:ext cx="43" cy="43"/>
              </a:xfrm>
              <a:prstGeom prst="rect">
                <a:avLst/>
              </a:prstGeom>
              <a:solidFill>
                <a:srgbClr val="E8E8E8"/>
              </a:solidFill>
              <a:ln w="9525">
                <a:noFill/>
                <a:miter lim="800000"/>
                <a:headEnd/>
                <a:tailEnd/>
              </a:ln>
            </p:spPr>
            <p:txBody>
              <a:bodyPr/>
              <a:lstStyle/>
              <a:p>
                <a:endParaRPr lang="nl-NL"/>
              </a:p>
            </p:txBody>
          </p:sp>
          <p:sp>
            <p:nvSpPr>
              <p:cNvPr id="50716" name="Rectangle 3612"/>
              <p:cNvSpPr>
                <a:spLocks noChangeArrowheads="1"/>
              </p:cNvSpPr>
              <p:nvPr userDrawn="1"/>
            </p:nvSpPr>
            <p:spPr bwMode="auto">
              <a:xfrm>
                <a:off x="4750" y="4051"/>
                <a:ext cx="43" cy="43"/>
              </a:xfrm>
              <a:prstGeom prst="rect">
                <a:avLst/>
              </a:prstGeom>
              <a:solidFill>
                <a:srgbClr val="E8E8E8"/>
              </a:solidFill>
              <a:ln w="9525">
                <a:noFill/>
                <a:miter lim="800000"/>
                <a:headEnd/>
                <a:tailEnd/>
              </a:ln>
            </p:spPr>
            <p:txBody>
              <a:bodyPr/>
              <a:lstStyle/>
              <a:p>
                <a:endParaRPr lang="nl-NL"/>
              </a:p>
            </p:txBody>
          </p:sp>
          <p:sp>
            <p:nvSpPr>
              <p:cNvPr id="50717" name="Rectangle 3613"/>
              <p:cNvSpPr>
                <a:spLocks noChangeArrowheads="1"/>
              </p:cNvSpPr>
              <p:nvPr userDrawn="1"/>
            </p:nvSpPr>
            <p:spPr bwMode="auto">
              <a:xfrm>
                <a:off x="4836" y="4051"/>
                <a:ext cx="43" cy="43"/>
              </a:xfrm>
              <a:prstGeom prst="rect">
                <a:avLst/>
              </a:prstGeom>
              <a:solidFill>
                <a:srgbClr val="E8E8E8"/>
              </a:solidFill>
              <a:ln w="9525">
                <a:noFill/>
                <a:miter lim="800000"/>
                <a:headEnd/>
                <a:tailEnd/>
              </a:ln>
            </p:spPr>
            <p:txBody>
              <a:bodyPr/>
              <a:lstStyle/>
              <a:p>
                <a:endParaRPr lang="nl-NL"/>
              </a:p>
            </p:txBody>
          </p:sp>
          <p:sp>
            <p:nvSpPr>
              <p:cNvPr id="50718" name="Rectangle 3614"/>
              <p:cNvSpPr>
                <a:spLocks noChangeArrowheads="1"/>
              </p:cNvSpPr>
              <p:nvPr userDrawn="1"/>
            </p:nvSpPr>
            <p:spPr bwMode="auto">
              <a:xfrm>
                <a:off x="4923" y="4051"/>
                <a:ext cx="43" cy="43"/>
              </a:xfrm>
              <a:prstGeom prst="rect">
                <a:avLst/>
              </a:prstGeom>
              <a:solidFill>
                <a:srgbClr val="E8E8E8"/>
              </a:solidFill>
              <a:ln w="9525">
                <a:noFill/>
                <a:miter lim="800000"/>
                <a:headEnd/>
                <a:tailEnd/>
              </a:ln>
            </p:spPr>
            <p:txBody>
              <a:bodyPr/>
              <a:lstStyle/>
              <a:p>
                <a:endParaRPr lang="nl-NL"/>
              </a:p>
            </p:txBody>
          </p:sp>
          <p:sp>
            <p:nvSpPr>
              <p:cNvPr id="50719" name="Rectangle 3615"/>
              <p:cNvSpPr>
                <a:spLocks noChangeArrowheads="1"/>
              </p:cNvSpPr>
              <p:nvPr userDrawn="1"/>
            </p:nvSpPr>
            <p:spPr bwMode="auto">
              <a:xfrm>
                <a:off x="5009" y="4051"/>
                <a:ext cx="44" cy="43"/>
              </a:xfrm>
              <a:prstGeom prst="rect">
                <a:avLst/>
              </a:prstGeom>
              <a:solidFill>
                <a:srgbClr val="E8E8E8"/>
              </a:solidFill>
              <a:ln w="9525">
                <a:noFill/>
                <a:miter lim="800000"/>
                <a:headEnd/>
                <a:tailEnd/>
              </a:ln>
            </p:spPr>
            <p:txBody>
              <a:bodyPr/>
              <a:lstStyle/>
              <a:p>
                <a:endParaRPr lang="nl-NL"/>
              </a:p>
            </p:txBody>
          </p:sp>
          <p:sp>
            <p:nvSpPr>
              <p:cNvPr id="50720" name="Rectangle 3616"/>
              <p:cNvSpPr>
                <a:spLocks noChangeArrowheads="1"/>
              </p:cNvSpPr>
              <p:nvPr userDrawn="1"/>
            </p:nvSpPr>
            <p:spPr bwMode="auto">
              <a:xfrm>
                <a:off x="5096" y="4051"/>
                <a:ext cx="43" cy="43"/>
              </a:xfrm>
              <a:prstGeom prst="rect">
                <a:avLst/>
              </a:prstGeom>
              <a:solidFill>
                <a:srgbClr val="E8E8E8"/>
              </a:solidFill>
              <a:ln w="9525">
                <a:noFill/>
                <a:miter lim="800000"/>
                <a:headEnd/>
                <a:tailEnd/>
              </a:ln>
            </p:spPr>
            <p:txBody>
              <a:bodyPr/>
              <a:lstStyle/>
              <a:p>
                <a:endParaRPr lang="nl-NL"/>
              </a:p>
            </p:txBody>
          </p:sp>
          <p:sp>
            <p:nvSpPr>
              <p:cNvPr id="50721" name="Rectangle 3617"/>
              <p:cNvSpPr>
                <a:spLocks noChangeArrowheads="1"/>
              </p:cNvSpPr>
              <p:nvPr userDrawn="1"/>
            </p:nvSpPr>
            <p:spPr bwMode="auto">
              <a:xfrm>
                <a:off x="5182" y="4051"/>
                <a:ext cx="43" cy="43"/>
              </a:xfrm>
              <a:prstGeom prst="rect">
                <a:avLst/>
              </a:prstGeom>
              <a:solidFill>
                <a:srgbClr val="E8E8E8"/>
              </a:solidFill>
              <a:ln w="9525">
                <a:noFill/>
                <a:miter lim="800000"/>
                <a:headEnd/>
                <a:tailEnd/>
              </a:ln>
            </p:spPr>
            <p:txBody>
              <a:bodyPr/>
              <a:lstStyle/>
              <a:p>
                <a:endParaRPr lang="nl-NL"/>
              </a:p>
            </p:txBody>
          </p:sp>
          <p:sp>
            <p:nvSpPr>
              <p:cNvPr id="50722" name="Rectangle 3618"/>
              <p:cNvSpPr>
                <a:spLocks noChangeArrowheads="1"/>
              </p:cNvSpPr>
              <p:nvPr userDrawn="1"/>
            </p:nvSpPr>
            <p:spPr bwMode="auto">
              <a:xfrm>
                <a:off x="5268" y="4051"/>
                <a:ext cx="43" cy="43"/>
              </a:xfrm>
              <a:prstGeom prst="rect">
                <a:avLst/>
              </a:prstGeom>
              <a:solidFill>
                <a:srgbClr val="E8E8E8"/>
              </a:solidFill>
              <a:ln w="9525">
                <a:noFill/>
                <a:miter lim="800000"/>
                <a:headEnd/>
                <a:tailEnd/>
              </a:ln>
            </p:spPr>
            <p:txBody>
              <a:bodyPr/>
              <a:lstStyle/>
              <a:p>
                <a:endParaRPr lang="nl-NL"/>
              </a:p>
            </p:txBody>
          </p:sp>
          <p:sp>
            <p:nvSpPr>
              <p:cNvPr id="50723" name="Rectangle 3619"/>
              <p:cNvSpPr>
                <a:spLocks noChangeArrowheads="1"/>
              </p:cNvSpPr>
              <p:nvPr userDrawn="1"/>
            </p:nvSpPr>
            <p:spPr bwMode="auto">
              <a:xfrm>
                <a:off x="5354" y="4051"/>
                <a:ext cx="44" cy="43"/>
              </a:xfrm>
              <a:prstGeom prst="rect">
                <a:avLst/>
              </a:prstGeom>
              <a:solidFill>
                <a:srgbClr val="E8E8E8"/>
              </a:solidFill>
              <a:ln w="9525">
                <a:noFill/>
                <a:miter lim="800000"/>
                <a:headEnd/>
                <a:tailEnd/>
              </a:ln>
            </p:spPr>
            <p:txBody>
              <a:bodyPr/>
              <a:lstStyle/>
              <a:p>
                <a:endParaRPr lang="nl-NL"/>
              </a:p>
            </p:txBody>
          </p:sp>
          <p:sp>
            <p:nvSpPr>
              <p:cNvPr id="50724" name="Rectangle 3620"/>
              <p:cNvSpPr>
                <a:spLocks noChangeArrowheads="1"/>
              </p:cNvSpPr>
              <p:nvPr userDrawn="1"/>
            </p:nvSpPr>
            <p:spPr bwMode="auto">
              <a:xfrm>
                <a:off x="5441" y="4051"/>
                <a:ext cx="43" cy="43"/>
              </a:xfrm>
              <a:prstGeom prst="rect">
                <a:avLst/>
              </a:prstGeom>
              <a:solidFill>
                <a:srgbClr val="E8E8E8"/>
              </a:solidFill>
              <a:ln w="9525">
                <a:noFill/>
                <a:miter lim="800000"/>
                <a:headEnd/>
                <a:tailEnd/>
              </a:ln>
            </p:spPr>
            <p:txBody>
              <a:bodyPr/>
              <a:lstStyle/>
              <a:p>
                <a:endParaRPr lang="nl-NL"/>
              </a:p>
            </p:txBody>
          </p:sp>
          <p:sp>
            <p:nvSpPr>
              <p:cNvPr id="50725" name="Rectangle 3621"/>
              <p:cNvSpPr>
                <a:spLocks noChangeArrowheads="1"/>
              </p:cNvSpPr>
              <p:nvPr userDrawn="1"/>
            </p:nvSpPr>
            <p:spPr bwMode="auto">
              <a:xfrm>
                <a:off x="5528" y="4051"/>
                <a:ext cx="43" cy="43"/>
              </a:xfrm>
              <a:prstGeom prst="rect">
                <a:avLst/>
              </a:prstGeom>
              <a:solidFill>
                <a:srgbClr val="E8E8E8"/>
              </a:solidFill>
              <a:ln w="9525">
                <a:noFill/>
                <a:miter lim="800000"/>
                <a:headEnd/>
                <a:tailEnd/>
              </a:ln>
            </p:spPr>
            <p:txBody>
              <a:bodyPr/>
              <a:lstStyle/>
              <a:p>
                <a:endParaRPr lang="nl-NL"/>
              </a:p>
            </p:txBody>
          </p:sp>
          <p:sp>
            <p:nvSpPr>
              <p:cNvPr id="50726" name="Rectangle 3622"/>
              <p:cNvSpPr>
                <a:spLocks noChangeArrowheads="1"/>
              </p:cNvSpPr>
              <p:nvPr userDrawn="1"/>
            </p:nvSpPr>
            <p:spPr bwMode="auto">
              <a:xfrm>
                <a:off x="5614" y="4051"/>
                <a:ext cx="43" cy="43"/>
              </a:xfrm>
              <a:prstGeom prst="rect">
                <a:avLst/>
              </a:prstGeom>
              <a:solidFill>
                <a:srgbClr val="E8E8E8"/>
              </a:solidFill>
              <a:ln w="9525">
                <a:noFill/>
                <a:miter lim="800000"/>
                <a:headEnd/>
                <a:tailEnd/>
              </a:ln>
            </p:spPr>
            <p:txBody>
              <a:bodyPr/>
              <a:lstStyle/>
              <a:p>
                <a:endParaRPr lang="nl-NL"/>
              </a:p>
            </p:txBody>
          </p:sp>
          <p:sp>
            <p:nvSpPr>
              <p:cNvPr id="50727" name="Rectangle 3623"/>
              <p:cNvSpPr>
                <a:spLocks noChangeArrowheads="1"/>
              </p:cNvSpPr>
              <p:nvPr userDrawn="1"/>
            </p:nvSpPr>
            <p:spPr bwMode="auto">
              <a:xfrm>
                <a:off x="5700" y="4051"/>
                <a:ext cx="43" cy="43"/>
              </a:xfrm>
              <a:prstGeom prst="rect">
                <a:avLst/>
              </a:prstGeom>
              <a:solidFill>
                <a:srgbClr val="E8E8E8"/>
              </a:solidFill>
              <a:ln w="9525">
                <a:noFill/>
                <a:miter lim="800000"/>
                <a:headEnd/>
                <a:tailEnd/>
              </a:ln>
            </p:spPr>
            <p:txBody>
              <a:bodyPr/>
              <a:lstStyle/>
              <a:p>
                <a:endParaRPr lang="nl-NL"/>
              </a:p>
            </p:txBody>
          </p:sp>
          <p:sp>
            <p:nvSpPr>
              <p:cNvPr id="50728" name="Rectangle 3624"/>
              <p:cNvSpPr>
                <a:spLocks noChangeArrowheads="1"/>
              </p:cNvSpPr>
              <p:nvPr userDrawn="1"/>
            </p:nvSpPr>
            <p:spPr bwMode="auto">
              <a:xfrm>
                <a:off x="0" y="4137"/>
                <a:ext cx="43" cy="43"/>
              </a:xfrm>
              <a:prstGeom prst="rect">
                <a:avLst/>
              </a:prstGeom>
              <a:solidFill>
                <a:srgbClr val="D3D3D3"/>
              </a:solidFill>
              <a:ln w="9525">
                <a:noFill/>
                <a:miter lim="800000"/>
                <a:headEnd/>
                <a:tailEnd/>
              </a:ln>
            </p:spPr>
            <p:txBody>
              <a:bodyPr/>
              <a:lstStyle/>
              <a:p>
                <a:endParaRPr lang="nl-NL"/>
              </a:p>
            </p:txBody>
          </p:sp>
          <p:sp>
            <p:nvSpPr>
              <p:cNvPr id="50729" name="Rectangle 3625"/>
              <p:cNvSpPr>
                <a:spLocks noChangeArrowheads="1"/>
              </p:cNvSpPr>
              <p:nvPr userDrawn="1"/>
            </p:nvSpPr>
            <p:spPr bwMode="auto">
              <a:xfrm>
                <a:off x="86" y="4137"/>
                <a:ext cx="43" cy="43"/>
              </a:xfrm>
              <a:prstGeom prst="rect">
                <a:avLst/>
              </a:prstGeom>
              <a:solidFill>
                <a:srgbClr val="D3D3D3"/>
              </a:solidFill>
              <a:ln w="9525">
                <a:noFill/>
                <a:miter lim="800000"/>
                <a:headEnd/>
                <a:tailEnd/>
              </a:ln>
            </p:spPr>
            <p:txBody>
              <a:bodyPr/>
              <a:lstStyle/>
              <a:p>
                <a:endParaRPr lang="nl-NL"/>
              </a:p>
            </p:txBody>
          </p:sp>
          <p:sp>
            <p:nvSpPr>
              <p:cNvPr id="50730" name="Rectangle 3626"/>
              <p:cNvSpPr>
                <a:spLocks noChangeArrowheads="1"/>
              </p:cNvSpPr>
              <p:nvPr userDrawn="1"/>
            </p:nvSpPr>
            <p:spPr bwMode="auto">
              <a:xfrm>
                <a:off x="173" y="4137"/>
                <a:ext cx="43" cy="43"/>
              </a:xfrm>
              <a:prstGeom prst="rect">
                <a:avLst/>
              </a:prstGeom>
              <a:solidFill>
                <a:srgbClr val="D3D3D3"/>
              </a:solidFill>
              <a:ln w="9525">
                <a:noFill/>
                <a:miter lim="800000"/>
                <a:headEnd/>
                <a:tailEnd/>
              </a:ln>
            </p:spPr>
            <p:txBody>
              <a:bodyPr/>
              <a:lstStyle/>
              <a:p>
                <a:endParaRPr lang="nl-NL"/>
              </a:p>
            </p:txBody>
          </p:sp>
          <p:sp>
            <p:nvSpPr>
              <p:cNvPr id="50731" name="Rectangle 3627"/>
              <p:cNvSpPr>
                <a:spLocks noChangeArrowheads="1"/>
              </p:cNvSpPr>
              <p:nvPr userDrawn="1"/>
            </p:nvSpPr>
            <p:spPr bwMode="auto">
              <a:xfrm>
                <a:off x="260" y="4137"/>
                <a:ext cx="43" cy="43"/>
              </a:xfrm>
              <a:prstGeom prst="rect">
                <a:avLst/>
              </a:prstGeom>
              <a:solidFill>
                <a:srgbClr val="E8E8E8"/>
              </a:solidFill>
              <a:ln w="9525">
                <a:noFill/>
                <a:miter lim="800000"/>
                <a:headEnd/>
                <a:tailEnd/>
              </a:ln>
            </p:spPr>
            <p:txBody>
              <a:bodyPr/>
              <a:lstStyle/>
              <a:p>
                <a:endParaRPr lang="nl-NL"/>
              </a:p>
            </p:txBody>
          </p:sp>
          <p:sp>
            <p:nvSpPr>
              <p:cNvPr id="50732" name="Rectangle 3628"/>
              <p:cNvSpPr>
                <a:spLocks noChangeArrowheads="1"/>
              </p:cNvSpPr>
              <p:nvPr userDrawn="1"/>
            </p:nvSpPr>
            <p:spPr bwMode="auto">
              <a:xfrm>
                <a:off x="346" y="4137"/>
                <a:ext cx="43" cy="43"/>
              </a:xfrm>
              <a:prstGeom prst="rect">
                <a:avLst/>
              </a:prstGeom>
              <a:solidFill>
                <a:srgbClr val="E8E8E8"/>
              </a:solidFill>
              <a:ln w="9525">
                <a:noFill/>
                <a:miter lim="800000"/>
                <a:headEnd/>
                <a:tailEnd/>
              </a:ln>
            </p:spPr>
            <p:txBody>
              <a:bodyPr/>
              <a:lstStyle/>
              <a:p>
                <a:endParaRPr lang="nl-NL"/>
              </a:p>
            </p:txBody>
          </p:sp>
          <p:sp>
            <p:nvSpPr>
              <p:cNvPr id="50733" name="Rectangle 3629"/>
              <p:cNvSpPr>
                <a:spLocks noChangeArrowheads="1"/>
              </p:cNvSpPr>
              <p:nvPr userDrawn="1"/>
            </p:nvSpPr>
            <p:spPr bwMode="auto">
              <a:xfrm>
                <a:off x="432" y="4137"/>
                <a:ext cx="43" cy="43"/>
              </a:xfrm>
              <a:prstGeom prst="rect">
                <a:avLst/>
              </a:prstGeom>
              <a:solidFill>
                <a:srgbClr val="E8E8E8"/>
              </a:solidFill>
              <a:ln w="9525">
                <a:noFill/>
                <a:miter lim="800000"/>
                <a:headEnd/>
                <a:tailEnd/>
              </a:ln>
            </p:spPr>
            <p:txBody>
              <a:bodyPr/>
              <a:lstStyle/>
              <a:p>
                <a:endParaRPr lang="nl-NL"/>
              </a:p>
            </p:txBody>
          </p:sp>
          <p:sp>
            <p:nvSpPr>
              <p:cNvPr id="50734" name="Rectangle 3630"/>
              <p:cNvSpPr>
                <a:spLocks noChangeArrowheads="1"/>
              </p:cNvSpPr>
              <p:nvPr userDrawn="1"/>
            </p:nvSpPr>
            <p:spPr bwMode="auto">
              <a:xfrm>
                <a:off x="518" y="4137"/>
                <a:ext cx="43" cy="43"/>
              </a:xfrm>
              <a:prstGeom prst="rect">
                <a:avLst/>
              </a:prstGeom>
              <a:solidFill>
                <a:srgbClr val="E8E8E8"/>
              </a:solidFill>
              <a:ln w="9525">
                <a:noFill/>
                <a:miter lim="800000"/>
                <a:headEnd/>
                <a:tailEnd/>
              </a:ln>
            </p:spPr>
            <p:txBody>
              <a:bodyPr/>
              <a:lstStyle/>
              <a:p>
                <a:endParaRPr lang="nl-NL"/>
              </a:p>
            </p:txBody>
          </p:sp>
          <p:sp>
            <p:nvSpPr>
              <p:cNvPr id="50735" name="Rectangle 3631"/>
              <p:cNvSpPr>
                <a:spLocks noChangeArrowheads="1"/>
              </p:cNvSpPr>
              <p:nvPr userDrawn="1"/>
            </p:nvSpPr>
            <p:spPr bwMode="auto">
              <a:xfrm>
                <a:off x="604" y="4137"/>
                <a:ext cx="44" cy="43"/>
              </a:xfrm>
              <a:prstGeom prst="rect">
                <a:avLst/>
              </a:prstGeom>
              <a:solidFill>
                <a:srgbClr val="E8E8E8"/>
              </a:solidFill>
              <a:ln w="9525">
                <a:noFill/>
                <a:miter lim="800000"/>
                <a:headEnd/>
                <a:tailEnd/>
              </a:ln>
            </p:spPr>
            <p:txBody>
              <a:bodyPr/>
              <a:lstStyle/>
              <a:p>
                <a:endParaRPr lang="nl-NL"/>
              </a:p>
            </p:txBody>
          </p:sp>
          <p:sp>
            <p:nvSpPr>
              <p:cNvPr id="50736" name="Rectangle 3632"/>
              <p:cNvSpPr>
                <a:spLocks noChangeArrowheads="1"/>
              </p:cNvSpPr>
              <p:nvPr userDrawn="1"/>
            </p:nvSpPr>
            <p:spPr bwMode="auto">
              <a:xfrm>
                <a:off x="691" y="4137"/>
                <a:ext cx="44" cy="43"/>
              </a:xfrm>
              <a:prstGeom prst="rect">
                <a:avLst/>
              </a:prstGeom>
              <a:solidFill>
                <a:srgbClr val="E8E8E8"/>
              </a:solidFill>
              <a:ln w="9525">
                <a:noFill/>
                <a:miter lim="800000"/>
                <a:headEnd/>
                <a:tailEnd/>
              </a:ln>
            </p:spPr>
            <p:txBody>
              <a:bodyPr/>
              <a:lstStyle/>
              <a:p>
                <a:endParaRPr lang="nl-NL"/>
              </a:p>
            </p:txBody>
          </p:sp>
          <p:sp>
            <p:nvSpPr>
              <p:cNvPr id="50737" name="Rectangle 3633"/>
              <p:cNvSpPr>
                <a:spLocks noChangeArrowheads="1"/>
              </p:cNvSpPr>
              <p:nvPr userDrawn="1"/>
            </p:nvSpPr>
            <p:spPr bwMode="auto">
              <a:xfrm>
                <a:off x="778" y="4137"/>
                <a:ext cx="43" cy="43"/>
              </a:xfrm>
              <a:prstGeom prst="rect">
                <a:avLst/>
              </a:prstGeom>
              <a:solidFill>
                <a:srgbClr val="E8E8E8"/>
              </a:solidFill>
              <a:ln w="9525">
                <a:noFill/>
                <a:miter lim="800000"/>
                <a:headEnd/>
                <a:tailEnd/>
              </a:ln>
            </p:spPr>
            <p:txBody>
              <a:bodyPr/>
              <a:lstStyle/>
              <a:p>
                <a:endParaRPr lang="nl-NL"/>
              </a:p>
            </p:txBody>
          </p:sp>
          <p:sp>
            <p:nvSpPr>
              <p:cNvPr id="50738" name="Rectangle 3634"/>
              <p:cNvSpPr>
                <a:spLocks noChangeArrowheads="1"/>
              </p:cNvSpPr>
              <p:nvPr userDrawn="1"/>
            </p:nvSpPr>
            <p:spPr bwMode="auto">
              <a:xfrm>
                <a:off x="864" y="4137"/>
                <a:ext cx="43" cy="43"/>
              </a:xfrm>
              <a:prstGeom prst="rect">
                <a:avLst/>
              </a:prstGeom>
              <a:solidFill>
                <a:srgbClr val="E8E8E8"/>
              </a:solidFill>
              <a:ln w="9525">
                <a:noFill/>
                <a:miter lim="800000"/>
                <a:headEnd/>
                <a:tailEnd/>
              </a:ln>
            </p:spPr>
            <p:txBody>
              <a:bodyPr/>
              <a:lstStyle/>
              <a:p>
                <a:endParaRPr lang="nl-NL"/>
              </a:p>
            </p:txBody>
          </p:sp>
          <p:sp>
            <p:nvSpPr>
              <p:cNvPr id="50739" name="Rectangle 3635"/>
              <p:cNvSpPr>
                <a:spLocks noChangeArrowheads="1"/>
              </p:cNvSpPr>
              <p:nvPr userDrawn="1"/>
            </p:nvSpPr>
            <p:spPr bwMode="auto">
              <a:xfrm>
                <a:off x="950" y="4137"/>
                <a:ext cx="43" cy="43"/>
              </a:xfrm>
              <a:prstGeom prst="rect">
                <a:avLst/>
              </a:prstGeom>
              <a:solidFill>
                <a:srgbClr val="E8E8E8"/>
              </a:solidFill>
              <a:ln w="9525">
                <a:noFill/>
                <a:miter lim="800000"/>
                <a:headEnd/>
                <a:tailEnd/>
              </a:ln>
            </p:spPr>
            <p:txBody>
              <a:bodyPr/>
              <a:lstStyle/>
              <a:p>
                <a:endParaRPr lang="nl-NL"/>
              </a:p>
            </p:txBody>
          </p:sp>
          <p:sp>
            <p:nvSpPr>
              <p:cNvPr id="50740" name="Rectangle 3636"/>
              <p:cNvSpPr>
                <a:spLocks noChangeArrowheads="1"/>
              </p:cNvSpPr>
              <p:nvPr userDrawn="1"/>
            </p:nvSpPr>
            <p:spPr bwMode="auto">
              <a:xfrm>
                <a:off x="1036" y="4137"/>
                <a:ext cx="43" cy="43"/>
              </a:xfrm>
              <a:prstGeom prst="rect">
                <a:avLst/>
              </a:prstGeom>
              <a:solidFill>
                <a:srgbClr val="E8E8E8"/>
              </a:solidFill>
              <a:ln w="9525">
                <a:noFill/>
                <a:miter lim="800000"/>
                <a:headEnd/>
                <a:tailEnd/>
              </a:ln>
            </p:spPr>
            <p:txBody>
              <a:bodyPr/>
              <a:lstStyle/>
              <a:p>
                <a:endParaRPr lang="nl-NL"/>
              </a:p>
            </p:txBody>
          </p:sp>
          <p:sp>
            <p:nvSpPr>
              <p:cNvPr id="50741" name="Rectangle 3637"/>
              <p:cNvSpPr>
                <a:spLocks noChangeArrowheads="1"/>
              </p:cNvSpPr>
              <p:nvPr userDrawn="1"/>
            </p:nvSpPr>
            <p:spPr bwMode="auto">
              <a:xfrm>
                <a:off x="1123" y="4137"/>
                <a:ext cx="43" cy="43"/>
              </a:xfrm>
              <a:prstGeom prst="rect">
                <a:avLst/>
              </a:prstGeom>
              <a:solidFill>
                <a:srgbClr val="E8E8E8"/>
              </a:solidFill>
              <a:ln w="9525">
                <a:noFill/>
                <a:miter lim="800000"/>
                <a:headEnd/>
                <a:tailEnd/>
              </a:ln>
            </p:spPr>
            <p:txBody>
              <a:bodyPr/>
              <a:lstStyle/>
              <a:p>
                <a:endParaRPr lang="nl-NL"/>
              </a:p>
            </p:txBody>
          </p:sp>
          <p:sp>
            <p:nvSpPr>
              <p:cNvPr id="50742" name="Rectangle 3638"/>
              <p:cNvSpPr>
                <a:spLocks noChangeArrowheads="1"/>
              </p:cNvSpPr>
              <p:nvPr userDrawn="1"/>
            </p:nvSpPr>
            <p:spPr bwMode="auto">
              <a:xfrm>
                <a:off x="1210" y="4137"/>
                <a:ext cx="43" cy="43"/>
              </a:xfrm>
              <a:prstGeom prst="rect">
                <a:avLst/>
              </a:prstGeom>
              <a:solidFill>
                <a:srgbClr val="E8E8E8"/>
              </a:solidFill>
              <a:ln w="9525">
                <a:noFill/>
                <a:miter lim="800000"/>
                <a:headEnd/>
                <a:tailEnd/>
              </a:ln>
            </p:spPr>
            <p:txBody>
              <a:bodyPr/>
              <a:lstStyle/>
              <a:p>
                <a:endParaRPr lang="nl-NL"/>
              </a:p>
            </p:txBody>
          </p:sp>
          <p:sp>
            <p:nvSpPr>
              <p:cNvPr id="50743" name="Rectangle 3639"/>
              <p:cNvSpPr>
                <a:spLocks noChangeArrowheads="1"/>
              </p:cNvSpPr>
              <p:nvPr userDrawn="1"/>
            </p:nvSpPr>
            <p:spPr bwMode="auto">
              <a:xfrm>
                <a:off x="1296" y="4137"/>
                <a:ext cx="43" cy="43"/>
              </a:xfrm>
              <a:prstGeom prst="rect">
                <a:avLst/>
              </a:prstGeom>
              <a:solidFill>
                <a:srgbClr val="E8E8E8"/>
              </a:solidFill>
              <a:ln w="9525">
                <a:noFill/>
                <a:miter lim="800000"/>
                <a:headEnd/>
                <a:tailEnd/>
              </a:ln>
            </p:spPr>
            <p:txBody>
              <a:bodyPr/>
              <a:lstStyle/>
              <a:p>
                <a:endParaRPr lang="nl-NL"/>
              </a:p>
            </p:txBody>
          </p:sp>
          <p:sp>
            <p:nvSpPr>
              <p:cNvPr id="50744" name="Rectangle 3640"/>
              <p:cNvSpPr>
                <a:spLocks noChangeArrowheads="1"/>
              </p:cNvSpPr>
              <p:nvPr userDrawn="1"/>
            </p:nvSpPr>
            <p:spPr bwMode="auto">
              <a:xfrm>
                <a:off x="1382" y="4137"/>
                <a:ext cx="43" cy="43"/>
              </a:xfrm>
              <a:prstGeom prst="rect">
                <a:avLst/>
              </a:prstGeom>
              <a:solidFill>
                <a:srgbClr val="E8E8E8"/>
              </a:solidFill>
              <a:ln w="9525">
                <a:noFill/>
                <a:miter lim="800000"/>
                <a:headEnd/>
                <a:tailEnd/>
              </a:ln>
            </p:spPr>
            <p:txBody>
              <a:bodyPr/>
              <a:lstStyle/>
              <a:p>
                <a:endParaRPr lang="nl-NL"/>
              </a:p>
            </p:txBody>
          </p:sp>
          <p:sp>
            <p:nvSpPr>
              <p:cNvPr id="50745" name="Rectangle 3641"/>
              <p:cNvSpPr>
                <a:spLocks noChangeArrowheads="1"/>
              </p:cNvSpPr>
              <p:nvPr userDrawn="1"/>
            </p:nvSpPr>
            <p:spPr bwMode="auto">
              <a:xfrm>
                <a:off x="1468" y="4137"/>
                <a:ext cx="43" cy="43"/>
              </a:xfrm>
              <a:prstGeom prst="rect">
                <a:avLst/>
              </a:prstGeom>
              <a:solidFill>
                <a:srgbClr val="E8E8E8"/>
              </a:solidFill>
              <a:ln w="9525">
                <a:noFill/>
                <a:miter lim="800000"/>
                <a:headEnd/>
                <a:tailEnd/>
              </a:ln>
            </p:spPr>
            <p:txBody>
              <a:bodyPr/>
              <a:lstStyle/>
              <a:p>
                <a:endParaRPr lang="nl-NL"/>
              </a:p>
            </p:txBody>
          </p:sp>
          <p:sp>
            <p:nvSpPr>
              <p:cNvPr id="50746" name="Rectangle 3642"/>
              <p:cNvSpPr>
                <a:spLocks noChangeArrowheads="1"/>
              </p:cNvSpPr>
              <p:nvPr userDrawn="1"/>
            </p:nvSpPr>
            <p:spPr bwMode="auto">
              <a:xfrm>
                <a:off x="1554" y="4137"/>
                <a:ext cx="44" cy="43"/>
              </a:xfrm>
              <a:prstGeom prst="rect">
                <a:avLst/>
              </a:prstGeom>
              <a:solidFill>
                <a:srgbClr val="E8E8E8"/>
              </a:solidFill>
              <a:ln w="9525">
                <a:noFill/>
                <a:miter lim="800000"/>
                <a:headEnd/>
                <a:tailEnd/>
              </a:ln>
            </p:spPr>
            <p:txBody>
              <a:bodyPr/>
              <a:lstStyle/>
              <a:p>
                <a:endParaRPr lang="nl-NL"/>
              </a:p>
            </p:txBody>
          </p:sp>
          <p:sp>
            <p:nvSpPr>
              <p:cNvPr id="50747" name="Rectangle 3643"/>
              <p:cNvSpPr>
                <a:spLocks noChangeArrowheads="1"/>
              </p:cNvSpPr>
              <p:nvPr userDrawn="1"/>
            </p:nvSpPr>
            <p:spPr bwMode="auto">
              <a:xfrm>
                <a:off x="1641" y="4137"/>
                <a:ext cx="44" cy="43"/>
              </a:xfrm>
              <a:prstGeom prst="rect">
                <a:avLst/>
              </a:prstGeom>
              <a:solidFill>
                <a:srgbClr val="E8E8E8"/>
              </a:solidFill>
              <a:ln w="9525">
                <a:noFill/>
                <a:miter lim="800000"/>
                <a:headEnd/>
                <a:tailEnd/>
              </a:ln>
            </p:spPr>
            <p:txBody>
              <a:bodyPr/>
              <a:lstStyle/>
              <a:p>
                <a:endParaRPr lang="nl-NL"/>
              </a:p>
            </p:txBody>
          </p:sp>
          <p:sp>
            <p:nvSpPr>
              <p:cNvPr id="50748" name="Rectangle 3644"/>
              <p:cNvSpPr>
                <a:spLocks noChangeArrowheads="1"/>
              </p:cNvSpPr>
              <p:nvPr userDrawn="1"/>
            </p:nvSpPr>
            <p:spPr bwMode="auto">
              <a:xfrm>
                <a:off x="1728" y="4137"/>
                <a:ext cx="43" cy="43"/>
              </a:xfrm>
              <a:prstGeom prst="rect">
                <a:avLst/>
              </a:prstGeom>
              <a:solidFill>
                <a:srgbClr val="E8E8E8"/>
              </a:solidFill>
              <a:ln w="9525">
                <a:noFill/>
                <a:miter lim="800000"/>
                <a:headEnd/>
                <a:tailEnd/>
              </a:ln>
            </p:spPr>
            <p:txBody>
              <a:bodyPr/>
              <a:lstStyle/>
              <a:p>
                <a:endParaRPr lang="nl-NL"/>
              </a:p>
            </p:txBody>
          </p:sp>
          <p:sp>
            <p:nvSpPr>
              <p:cNvPr id="50749" name="Rectangle 3645"/>
              <p:cNvSpPr>
                <a:spLocks noChangeArrowheads="1"/>
              </p:cNvSpPr>
              <p:nvPr userDrawn="1"/>
            </p:nvSpPr>
            <p:spPr bwMode="auto">
              <a:xfrm>
                <a:off x="1814" y="4137"/>
                <a:ext cx="43" cy="43"/>
              </a:xfrm>
              <a:prstGeom prst="rect">
                <a:avLst/>
              </a:prstGeom>
              <a:solidFill>
                <a:srgbClr val="E8E8E8"/>
              </a:solidFill>
              <a:ln w="9525">
                <a:noFill/>
                <a:miter lim="800000"/>
                <a:headEnd/>
                <a:tailEnd/>
              </a:ln>
            </p:spPr>
            <p:txBody>
              <a:bodyPr/>
              <a:lstStyle/>
              <a:p>
                <a:endParaRPr lang="nl-NL"/>
              </a:p>
            </p:txBody>
          </p:sp>
          <p:sp>
            <p:nvSpPr>
              <p:cNvPr id="50750" name="Rectangle 3646"/>
              <p:cNvSpPr>
                <a:spLocks noChangeArrowheads="1"/>
              </p:cNvSpPr>
              <p:nvPr userDrawn="1"/>
            </p:nvSpPr>
            <p:spPr bwMode="auto">
              <a:xfrm>
                <a:off x="1900" y="4137"/>
                <a:ext cx="43" cy="43"/>
              </a:xfrm>
              <a:prstGeom prst="rect">
                <a:avLst/>
              </a:prstGeom>
              <a:solidFill>
                <a:srgbClr val="E8E8E8"/>
              </a:solidFill>
              <a:ln w="9525">
                <a:noFill/>
                <a:miter lim="800000"/>
                <a:headEnd/>
                <a:tailEnd/>
              </a:ln>
            </p:spPr>
            <p:txBody>
              <a:bodyPr/>
              <a:lstStyle/>
              <a:p>
                <a:endParaRPr lang="nl-NL"/>
              </a:p>
            </p:txBody>
          </p:sp>
          <p:sp>
            <p:nvSpPr>
              <p:cNvPr id="50751" name="Rectangle 3647"/>
              <p:cNvSpPr>
                <a:spLocks noChangeArrowheads="1"/>
              </p:cNvSpPr>
              <p:nvPr userDrawn="1"/>
            </p:nvSpPr>
            <p:spPr bwMode="auto">
              <a:xfrm>
                <a:off x="1986" y="4137"/>
                <a:ext cx="43" cy="43"/>
              </a:xfrm>
              <a:prstGeom prst="rect">
                <a:avLst/>
              </a:prstGeom>
              <a:solidFill>
                <a:srgbClr val="E8E8E8"/>
              </a:solidFill>
              <a:ln w="9525">
                <a:noFill/>
                <a:miter lim="800000"/>
                <a:headEnd/>
                <a:tailEnd/>
              </a:ln>
            </p:spPr>
            <p:txBody>
              <a:bodyPr/>
              <a:lstStyle/>
              <a:p>
                <a:endParaRPr lang="nl-NL"/>
              </a:p>
            </p:txBody>
          </p:sp>
          <p:sp>
            <p:nvSpPr>
              <p:cNvPr id="50752" name="Rectangle 3648"/>
              <p:cNvSpPr>
                <a:spLocks noChangeArrowheads="1"/>
              </p:cNvSpPr>
              <p:nvPr userDrawn="1"/>
            </p:nvSpPr>
            <p:spPr bwMode="auto">
              <a:xfrm>
                <a:off x="2073" y="4137"/>
                <a:ext cx="43" cy="43"/>
              </a:xfrm>
              <a:prstGeom prst="rect">
                <a:avLst/>
              </a:prstGeom>
              <a:solidFill>
                <a:srgbClr val="E8E8E8"/>
              </a:solidFill>
              <a:ln w="9525">
                <a:noFill/>
                <a:miter lim="800000"/>
                <a:headEnd/>
                <a:tailEnd/>
              </a:ln>
            </p:spPr>
            <p:txBody>
              <a:bodyPr/>
              <a:lstStyle/>
              <a:p>
                <a:endParaRPr lang="nl-NL"/>
              </a:p>
            </p:txBody>
          </p:sp>
          <p:sp>
            <p:nvSpPr>
              <p:cNvPr id="50753" name="Rectangle 3649"/>
              <p:cNvSpPr>
                <a:spLocks noChangeArrowheads="1"/>
              </p:cNvSpPr>
              <p:nvPr userDrawn="1"/>
            </p:nvSpPr>
            <p:spPr bwMode="auto">
              <a:xfrm>
                <a:off x="2160" y="4137"/>
                <a:ext cx="43" cy="43"/>
              </a:xfrm>
              <a:prstGeom prst="rect">
                <a:avLst/>
              </a:prstGeom>
              <a:solidFill>
                <a:srgbClr val="E8E8E8"/>
              </a:solidFill>
              <a:ln w="9525">
                <a:noFill/>
                <a:miter lim="800000"/>
                <a:headEnd/>
                <a:tailEnd/>
              </a:ln>
            </p:spPr>
            <p:txBody>
              <a:bodyPr/>
              <a:lstStyle/>
              <a:p>
                <a:endParaRPr lang="nl-NL"/>
              </a:p>
            </p:txBody>
          </p:sp>
          <p:sp>
            <p:nvSpPr>
              <p:cNvPr id="50754" name="Rectangle 3650"/>
              <p:cNvSpPr>
                <a:spLocks noChangeArrowheads="1"/>
              </p:cNvSpPr>
              <p:nvPr userDrawn="1"/>
            </p:nvSpPr>
            <p:spPr bwMode="auto">
              <a:xfrm>
                <a:off x="2246" y="4137"/>
                <a:ext cx="43" cy="43"/>
              </a:xfrm>
              <a:prstGeom prst="rect">
                <a:avLst/>
              </a:prstGeom>
              <a:solidFill>
                <a:srgbClr val="E8E8E8"/>
              </a:solidFill>
              <a:ln w="9525">
                <a:noFill/>
                <a:miter lim="800000"/>
                <a:headEnd/>
                <a:tailEnd/>
              </a:ln>
            </p:spPr>
            <p:txBody>
              <a:bodyPr/>
              <a:lstStyle/>
              <a:p>
                <a:endParaRPr lang="nl-NL"/>
              </a:p>
            </p:txBody>
          </p:sp>
          <p:sp>
            <p:nvSpPr>
              <p:cNvPr id="50755" name="Rectangle 3651"/>
              <p:cNvSpPr>
                <a:spLocks noChangeArrowheads="1"/>
              </p:cNvSpPr>
              <p:nvPr userDrawn="1"/>
            </p:nvSpPr>
            <p:spPr bwMode="auto">
              <a:xfrm>
                <a:off x="2332" y="4137"/>
                <a:ext cx="43" cy="43"/>
              </a:xfrm>
              <a:prstGeom prst="rect">
                <a:avLst/>
              </a:prstGeom>
              <a:solidFill>
                <a:srgbClr val="E8E8E8"/>
              </a:solidFill>
              <a:ln w="9525">
                <a:noFill/>
                <a:miter lim="800000"/>
                <a:headEnd/>
                <a:tailEnd/>
              </a:ln>
            </p:spPr>
            <p:txBody>
              <a:bodyPr/>
              <a:lstStyle/>
              <a:p>
                <a:endParaRPr lang="nl-NL"/>
              </a:p>
            </p:txBody>
          </p:sp>
          <p:sp>
            <p:nvSpPr>
              <p:cNvPr id="50756" name="Rectangle 3652"/>
              <p:cNvSpPr>
                <a:spLocks noChangeArrowheads="1"/>
              </p:cNvSpPr>
              <p:nvPr userDrawn="1"/>
            </p:nvSpPr>
            <p:spPr bwMode="auto">
              <a:xfrm>
                <a:off x="2418" y="4137"/>
                <a:ext cx="43" cy="43"/>
              </a:xfrm>
              <a:prstGeom prst="rect">
                <a:avLst/>
              </a:prstGeom>
              <a:solidFill>
                <a:srgbClr val="E8E8E8"/>
              </a:solidFill>
              <a:ln w="9525">
                <a:noFill/>
                <a:miter lim="800000"/>
                <a:headEnd/>
                <a:tailEnd/>
              </a:ln>
            </p:spPr>
            <p:txBody>
              <a:bodyPr/>
              <a:lstStyle/>
              <a:p>
                <a:endParaRPr lang="nl-NL"/>
              </a:p>
            </p:txBody>
          </p:sp>
          <p:sp>
            <p:nvSpPr>
              <p:cNvPr id="50757" name="Rectangle 3653"/>
              <p:cNvSpPr>
                <a:spLocks noChangeArrowheads="1"/>
              </p:cNvSpPr>
              <p:nvPr userDrawn="1"/>
            </p:nvSpPr>
            <p:spPr bwMode="auto">
              <a:xfrm>
                <a:off x="2504" y="4137"/>
                <a:ext cx="44" cy="43"/>
              </a:xfrm>
              <a:prstGeom prst="rect">
                <a:avLst/>
              </a:prstGeom>
              <a:solidFill>
                <a:srgbClr val="D3D3D3"/>
              </a:solidFill>
              <a:ln w="9525">
                <a:noFill/>
                <a:miter lim="800000"/>
                <a:headEnd/>
                <a:tailEnd/>
              </a:ln>
            </p:spPr>
            <p:txBody>
              <a:bodyPr/>
              <a:lstStyle/>
              <a:p>
                <a:endParaRPr lang="nl-NL"/>
              </a:p>
            </p:txBody>
          </p:sp>
          <p:sp>
            <p:nvSpPr>
              <p:cNvPr id="50758" name="Rectangle 3654"/>
              <p:cNvSpPr>
                <a:spLocks noChangeArrowheads="1"/>
              </p:cNvSpPr>
              <p:nvPr userDrawn="1"/>
            </p:nvSpPr>
            <p:spPr bwMode="auto">
              <a:xfrm>
                <a:off x="2591" y="4137"/>
                <a:ext cx="44" cy="43"/>
              </a:xfrm>
              <a:prstGeom prst="rect">
                <a:avLst/>
              </a:prstGeom>
              <a:solidFill>
                <a:srgbClr val="D3D3D3"/>
              </a:solidFill>
              <a:ln w="9525">
                <a:noFill/>
                <a:miter lim="800000"/>
                <a:headEnd/>
                <a:tailEnd/>
              </a:ln>
            </p:spPr>
            <p:txBody>
              <a:bodyPr/>
              <a:lstStyle/>
              <a:p>
                <a:endParaRPr lang="nl-NL"/>
              </a:p>
            </p:txBody>
          </p:sp>
          <p:sp>
            <p:nvSpPr>
              <p:cNvPr id="50759" name="Rectangle 3655"/>
              <p:cNvSpPr>
                <a:spLocks noChangeArrowheads="1"/>
              </p:cNvSpPr>
              <p:nvPr userDrawn="1"/>
            </p:nvSpPr>
            <p:spPr bwMode="auto">
              <a:xfrm>
                <a:off x="2678" y="4137"/>
                <a:ext cx="43" cy="43"/>
              </a:xfrm>
              <a:prstGeom prst="rect">
                <a:avLst/>
              </a:prstGeom>
              <a:solidFill>
                <a:srgbClr val="D3D3D3"/>
              </a:solidFill>
              <a:ln w="9525">
                <a:noFill/>
                <a:miter lim="800000"/>
                <a:headEnd/>
                <a:tailEnd/>
              </a:ln>
            </p:spPr>
            <p:txBody>
              <a:bodyPr/>
              <a:lstStyle/>
              <a:p>
                <a:endParaRPr lang="nl-NL"/>
              </a:p>
            </p:txBody>
          </p:sp>
          <p:sp>
            <p:nvSpPr>
              <p:cNvPr id="50760" name="Rectangle 3656"/>
              <p:cNvSpPr>
                <a:spLocks noChangeArrowheads="1"/>
              </p:cNvSpPr>
              <p:nvPr userDrawn="1"/>
            </p:nvSpPr>
            <p:spPr bwMode="auto">
              <a:xfrm>
                <a:off x="2764" y="4137"/>
                <a:ext cx="43" cy="43"/>
              </a:xfrm>
              <a:prstGeom prst="rect">
                <a:avLst/>
              </a:prstGeom>
              <a:solidFill>
                <a:srgbClr val="D3D3D3"/>
              </a:solidFill>
              <a:ln w="9525">
                <a:noFill/>
                <a:miter lim="800000"/>
                <a:headEnd/>
                <a:tailEnd/>
              </a:ln>
            </p:spPr>
            <p:txBody>
              <a:bodyPr/>
              <a:lstStyle/>
              <a:p>
                <a:endParaRPr lang="nl-NL"/>
              </a:p>
            </p:txBody>
          </p:sp>
          <p:sp>
            <p:nvSpPr>
              <p:cNvPr id="50761" name="Rectangle 3657"/>
              <p:cNvSpPr>
                <a:spLocks noChangeArrowheads="1"/>
              </p:cNvSpPr>
              <p:nvPr userDrawn="1"/>
            </p:nvSpPr>
            <p:spPr bwMode="auto">
              <a:xfrm>
                <a:off x="2850" y="4137"/>
                <a:ext cx="43" cy="43"/>
              </a:xfrm>
              <a:prstGeom prst="rect">
                <a:avLst/>
              </a:prstGeom>
              <a:solidFill>
                <a:srgbClr val="D3D3D3"/>
              </a:solidFill>
              <a:ln w="9525">
                <a:noFill/>
                <a:miter lim="800000"/>
                <a:headEnd/>
                <a:tailEnd/>
              </a:ln>
            </p:spPr>
            <p:txBody>
              <a:bodyPr/>
              <a:lstStyle/>
              <a:p>
                <a:endParaRPr lang="nl-NL"/>
              </a:p>
            </p:txBody>
          </p:sp>
          <p:sp>
            <p:nvSpPr>
              <p:cNvPr id="50762" name="Rectangle 3658"/>
              <p:cNvSpPr>
                <a:spLocks noChangeArrowheads="1"/>
              </p:cNvSpPr>
              <p:nvPr userDrawn="1"/>
            </p:nvSpPr>
            <p:spPr bwMode="auto">
              <a:xfrm>
                <a:off x="2936" y="4137"/>
                <a:ext cx="43" cy="43"/>
              </a:xfrm>
              <a:prstGeom prst="rect">
                <a:avLst/>
              </a:prstGeom>
              <a:solidFill>
                <a:srgbClr val="D3D3D3"/>
              </a:solidFill>
              <a:ln w="9525">
                <a:noFill/>
                <a:miter lim="800000"/>
                <a:headEnd/>
                <a:tailEnd/>
              </a:ln>
            </p:spPr>
            <p:txBody>
              <a:bodyPr/>
              <a:lstStyle/>
              <a:p>
                <a:endParaRPr lang="nl-NL"/>
              </a:p>
            </p:txBody>
          </p:sp>
          <p:sp>
            <p:nvSpPr>
              <p:cNvPr id="50763" name="Rectangle 3659"/>
              <p:cNvSpPr>
                <a:spLocks noChangeArrowheads="1"/>
              </p:cNvSpPr>
              <p:nvPr userDrawn="1"/>
            </p:nvSpPr>
            <p:spPr bwMode="auto">
              <a:xfrm>
                <a:off x="3023" y="4137"/>
                <a:ext cx="43" cy="43"/>
              </a:xfrm>
              <a:prstGeom prst="rect">
                <a:avLst/>
              </a:prstGeom>
              <a:solidFill>
                <a:srgbClr val="D3D3D3"/>
              </a:solidFill>
              <a:ln w="9525">
                <a:noFill/>
                <a:miter lim="800000"/>
                <a:headEnd/>
                <a:tailEnd/>
              </a:ln>
            </p:spPr>
            <p:txBody>
              <a:bodyPr/>
              <a:lstStyle/>
              <a:p>
                <a:endParaRPr lang="nl-NL"/>
              </a:p>
            </p:txBody>
          </p:sp>
          <p:sp>
            <p:nvSpPr>
              <p:cNvPr id="50764" name="Rectangle 3660"/>
              <p:cNvSpPr>
                <a:spLocks noChangeArrowheads="1"/>
              </p:cNvSpPr>
              <p:nvPr userDrawn="1"/>
            </p:nvSpPr>
            <p:spPr bwMode="auto">
              <a:xfrm>
                <a:off x="3109" y="4137"/>
                <a:ext cx="44" cy="43"/>
              </a:xfrm>
              <a:prstGeom prst="rect">
                <a:avLst/>
              </a:prstGeom>
              <a:solidFill>
                <a:srgbClr val="D3D3D3"/>
              </a:solidFill>
              <a:ln w="9525">
                <a:noFill/>
                <a:miter lim="800000"/>
                <a:headEnd/>
                <a:tailEnd/>
              </a:ln>
            </p:spPr>
            <p:txBody>
              <a:bodyPr/>
              <a:lstStyle/>
              <a:p>
                <a:endParaRPr lang="nl-NL"/>
              </a:p>
            </p:txBody>
          </p:sp>
          <p:sp>
            <p:nvSpPr>
              <p:cNvPr id="50765" name="Rectangle 3661"/>
              <p:cNvSpPr>
                <a:spLocks noChangeArrowheads="1"/>
              </p:cNvSpPr>
              <p:nvPr userDrawn="1"/>
            </p:nvSpPr>
            <p:spPr bwMode="auto">
              <a:xfrm>
                <a:off x="3196" y="4137"/>
                <a:ext cx="43" cy="43"/>
              </a:xfrm>
              <a:prstGeom prst="rect">
                <a:avLst/>
              </a:prstGeom>
              <a:solidFill>
                <a:srgbClr val="D3D3D3"/>
              </a:solidFill>
              <a:ln w="9525">
                <a:noFill/>
                <a:miter lim="800000"/>
                <a:headEnd/>
                <a:tailEnd/>
              </a:ln>
            </p:spPr>
            <p:txBody>
              <a:bodyPr/>
              <a:lstStyle/>
              <a:p>
                <a:endParaRPr lang="nl-NL"/>
              </a:p>
            </p:txBody>
          </p:sp>
          <p:sp>
            <p:nvSpPr>
              <p:cNvPr id="50766" name="Rectangle 3662"/>
              <p:cNvSpPr>
                <a:spLocks noChangeArrowheads="1"/>
              </p:cNvSpPr>
              <p:nvPr userDrawn="1"/>
            </p:nvSpPr>
            <p:spPr bwMode="auto">
              <a:xfrm>
                <a:off x="3282" y="4137"/>
                <a:ext cx="43" cy="43"/>
              </a:xfrm>
              <a:prstGeom prst="rect">
                <a:avLst/>
              </a:prstGeom>
              <a:solidFill>
                <a:srgbClr val="D3D3D3"/>
              </a:solidFill>
              <a:ln w="9525">
                <a:noFill/>
                <a:miter lim="800000"/>
                <a:headEnd/>
                <a:tailEnd/>
              </a:ln>
            </p:spPr>
            <p:txBody>
              <a:bodyPr/>
              <a:lstStyle/>
              <a:p>
                <a:endParaRPr lang="nl-NL"/>
              </a:p>
            </p:txBody>
          </p:sp>
          <p:sp>
            <p:nvSpPr>
              <p:cNvPr id="50767" name="Rectangle 3663"/>
              <p:cNvSpPr>
                <a:spLocks noChangeArrowheads="1"/>
              </p:cNvSpPr>
              <p:nvPr userDrawn="1"/>
            </p:nvSpPr>
            <p:spPr bwMode="auto">
              <a:xfrm>
                <a:off x="3368" y="4137"/>
                <a:ext cx="43" cy="43"/>
              </a:xfrm>
              <a:prstGeom prst="rect">
                <a:avLst/>
              </a:prstGeom>
              <a:solidFill>
                <a:srgbClr val="D3D3D3"/>
              </a:solidFill>
              <a:ln w="9525">
                <a:noFill/>
                <a:miter lim="800000"/>
                <a:headEnd/>
                <a:tailEnd/>
              </a:ln>
            </p:spPr>
            <p:txBody>
              <a:bodyPr/>
              <a:lstStyle/>
              <a:p>
                <a:endParaRPr lang="nl-NL"/>
              </a:p>
            </p:txBody>
          </p:sp>
          <p:sp>
            <p:nvSpPr>
              <p:cNvPr id="50768" name="Rectangle 3664"/>
              <p:cNvSpPr>
                <a:spLocks noChangeArrowheads="1"/>
              </p:cNvSpPr>
              <p:nvPr userDrawn="1"/>
            </p:nvSpPr>
            <p:spPr bwMode="auto">
              <a:xfrm>
                <a:off x="3454" y="4137"/>
                <a:ext cx="44" cy="43"/>
              </a:xfrm>
              <a:prstGeom prst="rect">
                <a:avLst/>
              </a:prstGeom>
              <a:solidFill>
                <a:srgbClr val="D3D3D3"/>
              </a:solidFill>
              <a:ln w="9525">
                <a:noFill/>
                <a:miter lim="800000"/>
                <a:headEnd/>
                <a:tailEnd/>
              </a:ln>
            </p:spPr>
            <p:txBody>
              <a:bodyPr/>
              <a:lstStyle/>
              <a:p>
                <a:endParaRPr lang="nl-NL"/>
              </a:p>
            </p:txBody>
          </p:sp>
          <p:sp>
            <p:nvSpPr>
              <p:cNvPr id="50769" name="Rectangle 3665"/>
              <p:cNvSpPr>
                <a:spLocks noChangeArrowheads="1"/>
              </p:cNvSpPr>
              <p:nvPr userDrawn="1"/>
            </p:nvSpPr>
            <p:spPr bwMode="auto">
              <a:xfrm>
                <a:off x="3541" y="4137"/>
                <a:ext cx="43" cy="43"/>
              </a:xfrm>
              <a:prstGeom prst="rect">
                <a:avLst/>
              </a:prstGeom>
              <a:solidFill>
                <a:srgbClr val="D3D3D3"/>
              </a:solidFill>
              <a:ln w="9525">
                <a:noFill/>
                <a:miter lim="800000"/>
                <a:headEnd/>
                <a:tailEnd/>
              </a:ln>
            </p:spPr>
            <p:txBody>
              <a:bodyPr/>
              <a:lstStyle/>
              <a:p>
                <a:endParaRPr lang="nl-NL"/>
              </a:p>
            </p:txBody>
          </p:sp>
          <p:sp>
            <p:nvSpPr>
              <p:cNvPr id="50770" name="Rectangle 3666"/>
              <p:cNvSpPr>
                <a:spLocks noChangeArrowheads="1"/>
              </p:cNvSpPr>
              <p:nvPr userDrawn="1"/>
            </p:nvSpPr>
            <p:spPr bwMode="auto">
              <a:xfrm>
                <a:off x="3628" y="4137"/>
                <a:ext cx="43" cy="43"/>
              </a:xfrm>
              <a:prstGeom prst="rect">
                <a:avLst/>
              </a:prstGeom>
              <a:solidFill>
                <a:srgbClr val="D3D3D3"/>
              </a:solidFill>
              <a:ln w="9525">
                <a:noFill/>
                <a:miter lim="800000"/>
                <a:headEnd/>
                <a:tailEnd/>
              </a:ln>
            </p:spPr>
            <p:txBody>
              <a:bodyPr/>
              <a:lstStyle/>
              <a:p>
                <a:endParaRPr lang="nl-NL"/>
              </a:p>
            </p:txBody>
          </p:sp>
          <p:sp>
            <p:nvSpPr>
              <p:cNvPr id="50771" name="Rectangle 3667"/>
              <p:cNvSpPr>
                <a:spLocks noChangeArrowheads="1"/>
              </p:cNvSpPr>
              <p:nvPr userDrawn="1"/>
            </p:nvSpPr>
            <p:spPr bwMode="auto">
              <a:xfrm>
                <a:off x="3714" y="4137"/>
                <a:ext cx="43" cy="43"/>
              </a:xfrm>
              <a:prstGeom prst="rect">
                <a:avLst/>
              </a:prstGeom>
              <a:solidFill>
                <a:srgbClr val="D3D3D3"/>
              </a:solidFill>
              <a:ln w="9525">
                <a:noFill/>
                <a:miter lim="800000"/>
                <a:headEnd/>
                <a:tailEnd/>
              </a:ln>
            </p:spPr>
            <p:txBody>
              <a:bodyPr/>
              <a:lstStyle/>
              <a:p>
                <a:endParaRPr lang="nl-NL"/>
              </a:p>
            </p:txBody>
          </p:sp>
          <p:sp>
            <p:nvSpPr>
              <p:cNvPr id="50772" name="Rectangle 3668"/>
              <p:cNvSpPr>
                <a:spLocks noChangeArrowheads="1"/>
              </p:cNvSpPr>
              <p:nvPr userDrawn="1"/>
            </p:nvSpPr>
            <p:spPr bwMode="auto">
              <a:xfrm>
                <a:off x="3800" y="4137"/>
                <a:ext cx="43" cy="43"/>
              </a:xfrm>
              <a:prstGeom prst="rect">
                <a:avLst/>
              </a:prstGeom>
              <a:solidFill>
                <a:srgbClr val="D3D3D3"/>
              </a:solidFill>
              <a:ln w="9525">
                <a:noFill/>
                <a:miter lim="800000"/>
                <a:headEnd/>
                <a:tailEnd/>
              </a:ln>
            </p:spPr>
            <p:txBody>
              <a:bodyPr/>
              <a:lstStyle/>
              <a:p>
                <a:endParaRPr lang="nl-NL"/>
              </a:p>
            </p:txBody>
          </p:sp>
          <p:sp>
            <p:nvSpPr>
              <p:cNvPr id="50773" name="Rectangle 3669"/>
              <p:cNvSpPr>
                <a:spLocks noChangeArrowheads="1"/>
              </p:cNvSpPr>
              <p:nvPr userDrawn="1"/>
            </p:nvSpPr>
            <p:spPr bwMode="auto">
              <a:xfrm>
                <a:off x="3886" y="4137"/>
                <a:ext cx="43" cy="43"/>
              </a:xfrm>
              <a:prstGeom prst="rect">
                <a:avLst/>
              </a:prstGeom>
              <a:solidFill>
                <a:srgbClr val="D3D3D3"/>
              </a:solidFill>
              <a:ln w="9525">
                <a:noFill/>
                <a:miter lim="800000"/>
                <a:headEnd/>
                <a:tailEnd/>
              </a:ln>
            </p:spPr>
            <p:txBody>
              <a:bodyPr/>
              <a:lstStyle/>
              <a:p>
                <a:endParaRPr lang="nl-NL"/>
              </a:p>
            </p:txBody>
          </p:sp>
          <p:sp>
            <p:nvSpPr>
              <p:cNvPr id="50774" name="Rectangle 3670"/>
              <p:cNvSpPr>
                <a:spLocks noChangeArrowheads="1"/>
              </p:cNvSpPr>
              <p:nvPr userDrawn="1"/>
            </p:nvSpPr>
            <p:spPr bwMode="auto">
              <a:xfrm>
                <a:off x="3973" y="4137"/>
                <a:ext cx="43" cy="43"/>
              </a:xfrm>
              <a:prstGeom prst="rect">
                <a:avLst/>
              </a:prstGeom>
              <a:solidFill>
                <a:srgbClr val="D3D3D3"/>
              </a:solidFill>
              <a:ln w="9525">
                <a:noFill/>
                <a:miter lim="800000"/>
                <a:headEnd/>
                <a:tailEnd/>
              </a:ln>
            </p:spPr>
            <p:txBody>
              <a:bodyPr/>
              <a:lstStyle/>
              <a:p>
                <a:endParaRPr lang="nl-NL"/>
              </a:p>
            </p:txBody>
          </p:sp>
          <p:sp>
            <p:nvSpPr>
              <p:cNvPr id="50775" name="Rectangle 3671"/>
              <p:cNvSpPr>
                <a:spLocks noChangeArrowheads="1"/>
              </p:cNvSpPr>
              <p:nvPr userDrawn="1"/>
            </p:nvSpPr>
            <p:spPr bwMode="auto">
              <a:xfrm>
                <a:off x="4059" y="4137"/>
                <a:ext cx="44" cy="43"/>
              </a:xfrm>
              <a:prstGeom prst="rect">
                <a:avLst/>
              </a:prstGeom>
              <a:solidFill>
                <a:srgbClr val="D3D3D3"/>
              </a:solidFill>
              <a:ln w="9525">
                <a:noFill/>
                <a:miter lim="800000"/>
                <a:headEnd/>
                <a:tailEnd/>
              </a:ln>
            </p:spPr>
            <p:txBody>
              <a:bodyPr/>
              <a:lstStyle/>
              <a:p>
                <a:endParaRPr lang="nl-NL"/>
              </a:p>
            </p:txBody>
          </p:sp>
          <p:sp>
            <p:nvSpPr>
              <p:cNvPr id="50776" name="Rectangle 3672"/>
              <p:cNvSpPr>
                <a:spLocks noChangeArrowheads="1"/>
              </p:cNvSpPr>
              <p:nvPr userDrawn="1"/>
            </p:nvSpPr>
            <p:spPr bwMode="auto">
              <a:xfrm>
                <a:off x="4146" y="4137"/>
                <a:ext cx="43" cy="43"/>
              </a:xfrm>
              <a:prstGeom prst="rect">
                <a:avLst/>
              </a:prstGeom>
              <a:solidFill>
                <a:srgbClr val="D3D3D3"/>
              </a:solidFill>
              <a:ln w="9525">
                <a:noFill/>
                <a:miter lim="800000"/>
                <a:headEnd/>
                <a:tailEnd/>
              </a:ln>
            </p:spPr>
            <p:txBody>
              <a:bodyPr/>
              <a:lstStyle/>
              <a:p>
                <a:endParaRPr lang="nl-NL"/>
              </a:p>
            </p:txBody>
          </p:sp>
          <p:sp>
            <p:nvSpPr>
              <p:cNvPr id="50777" name="Rectangle 3673"/>
              <p:cNvSpPr>
                <a:spLocks noChangeArrowheads="1"/>
              </p:cNvSpPr>
              <p:nvPr userDrawn="1"/>
            </p:nvSpPr>
            <p:spPr bwMode="auto">
              <a:xfrm>
                <a:off x="4232" y="4137"/>
                <a:ext cx="43" cy="43"/>
              </a:xfrm>
              <a:prstGeom prst="rect">
                <a:avLst/>
              </a:prstGeom>
              <a:solidFill>
                <a:srgbClr val="D3D3D3"/>
              </a:solidFill>
              <a:ln w="9525">
                <a:noFill/>
                <a:miter lim="800000"/>
                <a:headEnd/>
                <a:tailEnd/>
              </a:ln>
            </p:spPr>
            <p:txBody>
              <a:bodyPr/>
              <a:lstStyle/>
              <a:p>
                <a:endParaRPr lang="nl-NL"/>
              </a:p>
            </p:txBody>
          </p:sp>
          <p:sp>
            <p:nvSpPr>
              <p:cNvPr id="50778" name="Rectangle 3674"/>
              <p:cNvSpPr>
                <a:spLocks noChangeArrowheads="1"/>
              </p:cNvSpPr>
              <p:nvPr userDrawn="1"/>
            </p:nvSpPr>
            <p:spPr bwMode="auto">
              <a:xfrm>
                <a:off x="4318" y="4137"/>
                <a:ext cx="43" cy="43"/>
              </a:xfrm>
              <a:prstGeom prst="rect">
                <a:avLst/>
              </a:prstGeom>
              <a:solidFill>
                <a:srgbClr val="D3D3D3"/>
              </a:solidFill>
              <a:ln w="9525">
                <a:noFill/>
                <a:miter lim="800000"/>
                <a:headEnd/>
                <a:tailEnd/>
              </a:ln>
            </p:spPr>
            <p:txBody>
              <a:bodyPr/>
              <a:lstStyle/>
              <a:p>
                <a:endParaRPr lang="nl-NL"/>
              </a:p>
            </p:txBody>
          </p:sp>
          <p:sp>
            <p:nvSpPr>
              <p:cNvPr id="50779" name="Rectangle 3675"/>
              <p:cNvSpPr>
                <a:spLocks noChangeArrowheads="1"/>
              </p:cNvSpPr>
              <p:nvPr userDrawn="1"/>
            </p:nvSpPr>
            <p:spPr bwMode="auto">
              <a:xfrm>
                <a:off x="4404" y="4137"/>
                <a:ext cx="44" cy="43"/>
              </a:xfrm>
              <a:prstGeom prst="rect">
                <a:avLst/>
              </a:prstGeom>
              <a:solidFill>
                <a:srgbClr val="D3D3D3"/>
              </a:solidFill>
              <a:ln w="9525">
                <a:noFill/>
                <a:miter lim="800000"/>
                <a:headEnd/>
                <a:tailEnd/>
              </a:ln>
            </p:spPr>
            <p:txBody>
              <a:bodyPr/>
              <a:lstStyle/>
              <a:p>
                <a:endParaRPr lang="nl-NL"/>
              </a:p>
            </p:txBody>
          </p:sp>
          <p:sp>
            <p:nvSpPr>
              <p:cNvPr id="50780" name="Rectangle 3676"/>
              <p:cNvSpPr>
                <a:spLocks noChangeArrowheads="1"/>
              </p:cNvSpPr>
              <p:nvPr userDrawn="1"/>
            </p:nvSpPr>
            <p:spPr bwMode="auto">
              <a:xfrm>
                <a:off x="4491" y="4137"/>
                <a:ext cx="43" cy="43"/>
              </a:xfrm>
              <a:prstGeom prst="rect">
                <a:avLst/>
              </a:prstGeom>
              <a:solidFill>
                <a:srgbClr val="D3D3D3"/>
              </a:solidFill>
              <a:ln w="9525">
                <a:noFill/>
                <a:miter lim="800000"/>
                <a:headEnd/>
                <a:tailEnd/>
              </a:ln>
            </p:spPr>
            <p:txBody>
              <a:bodyPr/>
              <a:lstStyle/>
              <a:p>
                <a:endParaRPr lang="nl-NL"/>
              </a:p>
            </p:txBody>
          </p:sp>
          <p:sp>
            <p:nvSpPr>
              <p:cNvPr id="50781" name="Rectangle 3677"/>
              <p:cNvSpPr>
                <a:spLocks noChangeArrowheads="1"/>
              </p:cNvSpPr>
              <p:nvPr userDrawn="1"/>
            </p:nvSpPr>
            <p:spPr bwMode="auto">
              <a:xfrm>
                <a:off x="4578" y="4137"/>
                <a:ext cx="43" cy="43"/>
              </a:xfrm>
              <a:prstGeom prst="rect">
                <a:avLst/>
              </a:prstGeom>
              <a:solidFill>
                <a:srgbClr val="D3D3D3"/>
              </a:solidFill>
              <a:ln w="9525">
                <a:noFill/>
                <a:miter lim="800000"/>
                <a:headEnd/>
                <a:tailEnd/>
              </a:ln>
            </p:spPr>
            <p:txBody>
              <a:bodyPr/>
              <a:lstStyle/>
              <a:p>
                <a:endParaRPr lang="nl-NL"/>
              </a:p>
            </p:txBody>
          </p:sp>
          <p:sp>
            <p:nvSpPr>
              <p:cNvPr id="50782" name="Rectangle 3678"/>
              <p:cNvSpPr>
                <a:spLocks noChangeArrowheads="1"/>
              </p:cNvSpPr>
              <p:nvPr userDrawn="1"/>
            </p:nvSpPr>
            <p:spPr bwMode="auto">
              <a:xfrm>
                <a:off x="4664" y="4137"/>
                <a:ext cx="43" cy="43"/>
              </a:xfrm>
              <a:prstGeom prst="rect">
                <a:avLst/>
              </a:prstGeom>
              <a:solidFill>
                <a:srgbClr val="D3D3D3"/>
              </a:solidFill>
              <a:ln w="9525">
                <a:noFill/>
                <a:miter lim="800000"/>
                <a:headEnd/>
                <a:tailEnd/>
              </a:ln>
            </p:spPr>
            <p:txBody>
              <a:bodyPr/>
              <a:lstStyle/>
              <a:p>
                <a:endParaRPr lang="nl-NL"/>
              </a:p>
            </p:txBody>
          </p:sp>
          <p:sp>
            <p:nvSpPr>
              <p:cNvPr id="50783" name="Rectangle 3679"/>
              <p:cNvSpPr>
                <a:spLocks noChangeArrowheads="1"/>
              </p:cNvSpPr>
              <p:nvPr userDrawn="1"/>
            </p:nvSpPr>
            <p:spPr bwMode="auto">
              <a:xfrm>
                <a:off x="4750" y="4137"/>
                <a:ext cx="43" cy="43"/>
              </a:xfrm>
              <a:prstGeom prst="rect">
                <a:avLst/>
              </a:prstGeom>
              <a:solidFill>
                <a:srgbClr val="D3D3D3"/>
              </a:solidFill>
              <a:ln w="9525">
                <a:noFill/>
                <a:miter lim="800000"/>
                <a:headEnd/>
                <a:tailEnd/>
              </a:ln>
            </p:spPr>
            <p:txBody>
              <a:bodyPr/>
              <a:lstStyle/>
              <a:p>
                <a:endParaRPr lang="nl-NL"/>
              </a:p>
            </p:txBody>
          </p:sp>
          <p:sp>
            <p:nvSpPr>
              <p:cNvPr id="50784" name="Rectangle 3680"/>
              <p:cNvSpPr>
                <a:spLocks noChangeArrowheads="1"/>
              </p:cNvSpPr>
              <p:nvPr userDrawn="1"/>
            </p:nvSpPr>
            <p:spPr bwMode="auto">
              <a:xfrm>
                <a:off x="4836" y="4137"/>
                <a:ext cx="43" cy="43"/>
              </a:xfrm>
              <a:prstGeom prst="rect">
                <a:avLst/>
              </a:prstGeom>
              <a:solidFill>
                <a:srgbClr val="D3D3D3"/>
              </a:solidFill>
              <a:ln w="9525">
                <a:noFill/>
                <a:miter lim="800000"/>
                <a:headEnd/>
                <a:tailEnd/>
              </a:ln>
            </p:spPr>
            <p:txBody>
              <a:bodyPr/>
              <a:lstStyle/>
              <a:p>
                <a:endParaRPr lang="nl-NL"/>
              </a:p>
            </p:txBody>
          </p:sp>
          <p:sp>
            <p:nvSpPr>
              <p:cNvPr id="50785" name="Rectangle 3681"/>
              <p:cNvSpPr>
                <a:spLocks noChangeArrowheads="1"/>
              </p:cNvSpPr>
              <p:nvPr userDrawn="1"/>
            </p:nvSpPr>
            <p:spPr bwMode="auto">
              <a:xfrm>
                <a:off x="4923" y="4137"/>
                <a:ext cx="43" cy="43"/>
              </a:xfrm>
              <a:prstGeom prst="rect">
                <a:avLst/>
              </a:prstGeom>
              <a:solidFill>
                <a:srgbClr val="D3D3D3"/>
              </a:solidFill>
              <a:ln w="9525">
                <a:noFill/>
                <a:miter lim="800000"/>
                <a:headEnd/>
                <a:tailEnd/>
              </a:ln>
            </p:spPr>
            <p:txBody>
              <a:bodyPr/>
              <a:lstStyle/>
              <a:p>
                <a:endParaRPr lang="nl-NL"/>
              </a:p>
            </p:txBody>
          </p:sp>
          <p:sp>
            <p:nvSpPr>
              <p:cNvPr id="50786" name="Rectangle 3682"/>
              <p:cNvSpPr>
                <a:spLocks noChangeArrowheads="1"/>
              </p:cNvSpPr>
              <p:nvPr userDrawn="1"/>
            </p:nvSpPr>
            <p:spPr bwMode="auto">
              <a:xfrm>
                <a:off x="5009" y="4137"/>
                <a:ext cx="44" cy="43"/>
              </a:xfrm>
              <a:prstGeom prst="rect">
                <a:avLst/>
              </a:prstGeom>
              <a:solidFill>
                <a:srgbClr val="D3D3D3"/>
              </a:solidFill>
              <a:ln w="9525">
                <a:noFill/>
                <a:miter lim="800000"/>
                <a:headEnd/>
                <a:tailEnd/>
              </a:ln>
            </p:spPr>
            <p:txBody>
              <a:bodyPr/>
              <a:lstStyle/>
              <a:p>
                <a:endParaRPr lang="nl-NL"/>
              </a:p>
            </p:txBody>
          </p:sp>
          <p:sp>
            <p:nvSpPr>
              <p:cNvPr id="50787" name="Rectangle 3683"/>
              <p:cNvSpPr>
                <a:spLocks noChangeArrowheads="1"/>
              </p:cNvSpPr>
              <p:nvPr userDrawn="1"/>
            </p:nvSpPr>
            <p:spPr bwMode="auto">
              <a:xfrm>
                <a:off x="5096" y="4137"/>
                <a:ext cx="43" cy="43"/>
              </a:xfrm>
              <a:prstGeom prst="rect">
                <a:avLst/>
              </a:prstGeom>
              <a:solidFill>
                <a:srgbClr val="D3D3D3"/>
              </a:solidFill>
              <a:ln w="9525">
                <a:noFill/>
                <a:miter lim="800000"/>
                <a:headEnd/>
                <a:tailEnd/>
              </a:ln>
            </p:spPr>
            <p:txBody>
              <a:bodyPr/>
              <a:lstStyle/>
              <a:p>
                <a:endParaRPr lang="nl-NL"/>
              </a:p>
            </p:txBody>
          </p:sp>
          <p:sp>
            <p:nvSpPr>
              <p:cNvPr id="50788" name="Rectangle 3684"/>
              <p:cNvSpPr>
                <a:spLocks noChangeArrowheads="1"/>
              </p:cNvSpPr>
              <p:nvPr userDrawn="1"/>
            </p:nvSpPr>
            <p:spPr bwMode="auto">
              <a:xfrm>
                <a:off x="5182" y="4137"/>
                <a:ext cx="43" cy="43"/>
              </a:xfrm>
              <a:prstGeom prst="rect">
                <a:avLst/>
              </a:prstGeom>
              <a:solidFill>
                <a:srgbClr val="D3D3D3"/>
              </a:solidFill>
              <a:ln w="9525">
                <a:noFill/>
                <a:miter lim="800000"/>
                <a:headEnd/>
                <a:tailEnd/>
              </a:ln>
            </p:spPr>
            <p:txBody>
              <a:bodyPr/>
              <a:lstStyle/>
              <a:p>
                <a:endParaRPr lang="nl-NL"/>
              </a:p>
            </p:txBody>
          </p:sp>
          <p:sp>
            <p:nvSpPr>
              <p:cNvPr id="50789" name="Rectangle 3685"/>
              <p:cNvSpPr>
                <a:spLocks noChangeArrowheads="1"/>
              </p:cNvSpPr>
              <p:nvPr userDrawn="1"/>
            </p:nvSpPr>
            <p:spPr bwMode="auto">
              <a:xfrm>
                <a:off x="5268" y="4137"/>
                <a:ext cx="43" cy="43"/>
              </a:xfrm>
              <a:prstGeom prst="rect">
                <a:avLst/>
              </a:prstGeom>
              <a:solidFill>
                <a:srgbClr val="D3D3D3"/>
              </a:solidFill>
              <a:ln w="9525">
                <a:noFill/>
                <a:miter lim="800000"/>
                <a:headEnd/>
                <a:tailEnd/>
              </a:ln>
            </p:spPr>
            <p:txBody>
              <a:bodyPr/>
              <a:lstStyle/>
              <a:p>
                <a:endParaRPr lang="nl-NL"/>
              </a:p>
            </p:txBody>
          </p:sp>
          <p:sp>
            <p:nvSpPr>
              <p:cNvPr id="50790" name="Rectangle 3686"/>
              <p:cNvSpPr>
                <a:spLocks noChangeArrowheads="1"/>
              </p:cNvSpPr>
              <p:nvPr userDrawn="1"/>
            </p:nvSpPr>
            <p:spPr bwMode="auto">
              <a:xfrm>
                <a:off x="5354" y="4137"/>
                <a:ext cx="44" cy="43"/>
              </a:xfrm>
              <a:prstGeom prst="rect">
                <a:avLst/>
              </a:prstGeom>
              <a:solidFill>
                <a:srgbClr val="D3D3D3"/>
              </a:solidFill>
              <a:ln w="9525">
                <a:noFill/>
                <a:miter lim="800000"/>
                <a:headEnd/>
                <a:tailEnd/>
              </a:ln>
            </p:spPr>
            <p:txBody>
              <a:bodyPr/>
              <a:lstStyle/>
              <a:p>
                <a:endParaRPr lang="nl-NL"/>
              </a:p>
            </p:txBody>
          </p:sp>
          <p:sp>
            <p:nvSpPr>
              <p:cNvPr id="50791" name="Rectangle 3687"/>
              <p:cNvSpPr>
                <a:spLocks noChangeArrowheads="1"/>
              </p:cNvSpPr>
              <p:nvPr userDrawn="1"/>
            </p:nvSpPr>
            <p:spPr bwMode="auto">
              <a:xfrm>
                <a:off x="5441" y="4137"/>
                <a:ext cx="43" cy="43"/>
              </a:xfrm>
              <a:prstGeom prst="rect">
                <a:avLst/>
              </a:prstGeom>
              <a:solidFill>
                <a:srgbClr val="D3D3D3"/>
              </a:solidFill>
              <a:ln w="9525">
                <a:noFill/>
                <a:miter lim="800000"/>
                <a:headEnd/>
                <a:tailEnd/>
              </a:ln>
            </p:spPr>
            <p:txBody>
              <a:bodyPr/>
              <a:lstStyle/>
              <a:p>
                <a:endParaRPr lang="nl-NL"/>
              </a:p>
            </p:txBody>
          </p:sp>
          <p:sp>
            <p:nvSpPr>
              <p:cNvPr id="50792" name="Rectangle 3688"/>
              <p:cNvSpPr>
                <a:spLocks noChangeArrowheads="1"/>
              </p:cNvSpPr>
              <p:nvPr userDrawn="1"/>
            </p:nvSpPr>
            <p:spPr bwMode="auto">
              <a:xfrm>
                <a:off x="5528" y="4137"/>
                <a:ext cx="43" cy="43"/>
              </a:xfrm>
              <a:prstGeom prst="rect">
                <a:avLst/>
              </a:prstGeom>
              <a:solidFill>
                <a:srgbClr val="D3D3D3"/>
              </a:solidFill>
              <a:ln w="9525">
                <a:noFill/>
                <a:miter lim="800000"/>
                <a:headEnd/>
                <a:tailEnd/>
              </a:ln>
            </p:spPr>
            <p:txBody>
              <a:bodyPr/>
              <a:lstStyle/>
              <a:p>
                <a:endParaRPr lang="nl-NL"/>
              </a:p>
            </p:txBody>
          </p:sp>
          <p:sp>
            <p:nvSpPr>
              <p:cNvPr id="50793" name="Rectangle 3689"/>
              <p:cNvSpPr>
                <a:spLocks noChangeArrowheads="1"/>
              </p:cNvSpPr>
              <p:nvPr userDrawn="1"/>
            </p:nvSpPr>
            <p:spPr bwMode="auto">
              <a:xfrm>
                <a:off x="5614" y="4137"/>
                <a:ext cx="43" cy="43"/>
              </a:xfrm>
              <a:prstGeom prst="rect">
                <a:avLst/>
              </a:prstGeom>
              <a:solidFill>
                <a:srgbClr val="D3D3D3"/>
              </a:solidFill>
              <a:ln w="9525">
                <a:noFill/>
                <a:miter lim="800000"/>
                <a:headEnd/>
                <a:tailEnd/>
              </a:ln>
            </p:spPr>
            <p:txBody>
              <a:bodyPr/>
              <a:lstStyle/>
              <a:p>
                <a:endParaRPr lang="nl-NL"/>
              </a:p>
            </p:txBody>
          </p:sp>
          <p:sp>
            <p:nvSpPr>
              <p:cNvPr id="50794" name="Rectangle 3690"/>
              <p:cNvSpPr>
                <a:spLocks noChangeArrowheads="1"/>
              </p:cNvSpPr>
              <p:nvPr userDrawn="1"/>
            </p:nvSpPr>
            <p:spPr bwMode="auto">
              <a:xfrm>
                <a:off x="5700" y="4137"/>
                <a:ext cx="43" cy="43"/>
              </a:xfrm>
              <a:prstGeom prst="rect">
                <a:avLst/>
              </a:prstGeom>
              <a:solidFill>
                <a:srgbClr val="D3D3D3"/>
              </a:solidFill>
              <a:ln w="9525">
                <a:noFill/>
                <a:miter lim="800000"/>
                <a:headEnd/>
                <a:tailEnd/>
              </a:ln>
            </p:spPr>
            <p:txBody>
              <a:bodyPr/>
              <a:lstStyle/>
              <a:p>
                <a:endParaRPr lang="nl-NL"/>
              </a:p>
            </p:txBody>
          </p:sp>
          <p:sp>
            <p:nvSpPr>
              <p:cNvPr id="50795" name="Rectangle 3691"/>
              <p:cNvSpPr>
                <a:spLocks noChangeArrowheads="1"/>
              </p:cNvSpPr>
              <p:nvPr userDrawn="1"/>
            </p:nvSpPr>
            <p:spPr bwMode="auto">
              <a:xfrm>
                <a:off x="0" y="4223"/>
                <a:ext cx="43" cy="44"/>
              </a:xfrm>
              <a:prstGeom prst="rect">
                <a:avLst/>
              </a:prstGeom>
              <a:solidFill>
                <a:srgbClr val="BDBDBD"/>
              </a:solidFill>
              <a:ln w="9525">
                <a:noFill/>
                <a:miter lim="800000"/>
                <a:headEnd/>
                <a:tailEnd/>
              </a:ln>
            </p:spPr>
            <p:txBody>
              <a:bodyPr/>
              <a:lstStyle/>
              <a:p>
                <a:endParaRPr lang="nl-NL"/>
              </a:p>
            </p:txBody>
          </p:sp>
          <p:sp>
            <p:nvSpPr>
              <p:cNvPr id="50796" name="Rectangle 3692"/>
              <p:cNvSpPr>
                <a:spLocks noChangeArrowheads="1"/>
              </p:cNvSpPr>
              <p:nvPr userDrawn="1"/>
            </p:nvSpPr>
            <p:spPr bwMode="auto">
              <a:xfrm>
                <a:off x="86" y="4223"/>
                <a:ext cx="43" cy="44"/>
              </a:xfrm>
              <a:prstGeom prst="rect">
                <a:avLst/>
              </a:prstGeom>
              <a:solidFill>
                <a:srgbClr val="BDBDBD"/>
              </a:solidFill>
              <a:ln w="9525">
                <a:noFill/>
                <a:miter lim="800000"/>
                <a:headEnd/>
                <a:tailEnd/>
              </a:ln>
            </p:spPr>
            <p:txBody>
              <a:bodyPr/>
              <a:lstStyle/>
              <a:p>
                <a:endParaRPr lang="nl-NL"/>
              </a:p>
            </p:txBody>
          </p:sp>
          <p:sp>
            <p:nvSpPr>
              <p:cNvPr id="50797" name="Rectangle 3693"/>
              <p:cNvSpPr>
                <a:spLocks noChangeArrowheads="1"/>
              </p:cNvSpPr>
              <p:nvPr userDrawn="1"/>
            </p:nvSpPr>
            <p:spPr bwMode="auto">
              <a:xfrm>
                <a:off x="173" y="4223"/>
                <a:ext cx="43" cy="44"/>
              </a:xfrm>
              <a:prstGeom prst="rect">
                <a:avLst/>
              </a:prstGeom>
              <a:solidFill>
                <a:srgbClr val="BDBDBD"/>
              </a:solidFill>
              <a:ln w="9525">
                <a:noFill/>
                <a:miter lim="800000"/>
                <a:headEnd/>
                <a:tailEnd/>
              </a:ln>
            </p:spPr>
            <p:txBody>
              <a:bodyPr/>
              <a:lstStyle/>
              <a:p>
                <a:endParaRPr lang="nl-NL"/>
              </a:p>
            </p:txBody>
          </p:sp>
          <p:sp>
            <p:nvSpPr>
              <p:cNvPr id="50798" name="Rectangle 3694"/>
              <p:cNvSpPr>
                <a:spLocks noChangeArrowheads="1"/>
              </p:cNvSpPr>
              <p:nvPr userDrawn="1"/>
            </p:nvSpPr>
            <p:spPr bwMode="auto">
              <a:xfrm>
                <a:off x="260" y="4223"/>
                <a:ext cx="43" cy="44"/>
              </a:xfrm>
              <a:prstGeom prst="rect">
                <a:avLst/>
              </a:prstGeom>
              <a:solidFill>
                <a:srgbClr val="BDBDBD"/>
              </a:solidFill>
              <a:ln w="9525">
                <a:noFill/>
                <a:miter lim="800000"/>
                <a:headEnd/>
                <a:tailEnd/>
              </a:ln>
            </p:spPr>
            <p:txBody>
              <a:bodyPr/>
              <a:lstStyle/>
              <a:p>
                <a:endParaRPr lang="nl-NL"/>
              </a:p>
            </p:txBody>
          </p:sp>
          <p:sp>
            <p:nvSpPr>
              <p:cNvPr id="50799" name="Rectangle 3695"/>
              <p:cNvSpPr>
                <a:spLocks noChangeArrowheads="1"/>
              </p:cNvSpPr>
              <p:nvPr userDrawn="1"/>
            </p:nvSpPr>
            <p:spPr bwMode="auto">
              <a:xfrm>
                <a:off x="346" y="4223"/>
                <a:ext cx="43" cy="44"/>
              </a:xfrm>
              <a:prstGeom prst="rect">
                <a:avLst/>
              </a:prstGeom>
              <a:solidFill>
                <a:srgbClr val="BDBDBD"/>
              </a:solidFill>
              <a:ln w="9525">
                <a:noFill/>
                <a:miter lim="800000"/>
                <a:headEnd/>
                <a:tailEnd/>
              </a:ln>
            </p:spPr>
            <p:txBody>
              <a:bodyPr/>
              <a:lstStyle/>
              <a:p>
                <a:endParaRPr lang="nl-NL"/>
              </a:p>
            </p:txBody>
          </p:sp>
          <p:sp>
            <p:nvSpPr>
              <p:cNvPr id="50800" name="Rectangle 3696"/>
              <p:cNvSpPr>
                <a:spLocks noChangeArrowheads="1"/>
              </p:cNvSpPr>
              <p:nvPr userDrawn="1"/>
            </p:nvSpPr>
            <p:spPr bwMode="auto">
              <a:xfrm>
                <a:off x="432" y="4223"/>
                <a:ext cx="43" cy="44"/>
              </a:xfrm>
              <a:prstGeom prst="rect">
                <a:avLst/>
              </a:prstGeom>
              <a:solidFill>
                <a:srgbClr val="BDBDBD"/>
              </a:solidFill>
              <a:ln w="9525">
                <a:noFill/>
                <a:miter lim="800000"/>
                <a:headEnd/>
                <a:tailEnd/>
              </a:ln>
            </p:spPr>
            <p:txBody>
              <a:bodyPr/>
              <a:lstStyle/>
              <a:p>
                <a:endParaRPr lang="nl-NL"/>
              </a:p>
            </p:txBody>
          </p:sp>
          <p:sp>
            <p:nvSpPr>
              <p:cNvPr id="50801" name="Rectangle 3697"/>
              <p:cNvSpPr>
                <a:spLocks noChangeArrowheads="1"/>
              </p:cNvSpPr>
              <p:nvPr userDrawn="1"/>
            </p:nvSpPr>
            <p:spPr bwMode="auto">
              <a:xfrm>
                <a:off x="518" y="4223"/>
                <a:ext cx="43" cy="44"/>
              </a:xfrm>
              <a:prstGeom prst="rect">
                <a:avLst/>
              </a:prstGeom>
              <a:solidFill>
                <a:srgbClr val="BDBDBD"/>
              </a:solidFill>
              <a:ln w="9525">
                <a:noFill/>
                <a:miter lim="800000"/>
                <a:headEnd/>
                <a:tailEnd/>
              </a:ln>
            </p:spPr>
            <p:txBody>
              <a:bodyPr/>
              <a:lstStyle/>
              <a:p>
                <a:endParaRPr lang="nl-NL"/>
              </a:p>
            </p:txBody>
          </p:sp>
          <p:sp>
            <p:nvSpPr>
              <p:cNvPr id="50802" name="Rectangle 3698"/>
              <p:cNvSpPr>
                <a:spLocks noChangeArrowheads="1"/>
              </p:cNvSpPr>
              <p:nvPr userDrawn="1"/>
            </p:nvSpPr>
            <p:spPr bwMode="auto">
              <a:xfrm>
                <a:off x="604" y="4223"/>
                <a:ext cx="44" cy="44"/>
              </a:xfrm>
              <a:prstGeom prst="rect">
                <a:avLst/>
              </a:prstGeom>
              <a:solidFill>
                <a:srgbClr val="BDBDBD"/>
              </a:solidFill>
              <a:ln w="9525">
                <a:noFill/>
                <a:miter lim="800000"/>
                <a:headEnd/>
                <a:tailEnd/>
              </a:ln>
            </p:spPr>
            <p:txBody>
              <a:bodyPr/>
              <a:lstStyle/>
              <a:p>
                <a:endParaRPr lang="nl-NL"/>
              </a:p>
            </p:txBody>
          </p:sp>
          <p:sp>
            <p:nvSpPr>
              <p:cNvPr id="50803" name="Rectangle 3699"/>
              <p:cNvSpPr>
                <a:spLocks noChangeArrowheads="1"/>
              </p:cNvSpPr>
              <p:nvPr userDrawn="1"/>
            </p:nvSpPr>
            <p:spPr bwMode="auto">
              <a:xfrm>
                <a:off x="691" y="4223"/>
                <a:ext cx="44" cy="44"/>
              </a:xfrm>
              <a:prstGeom prst="rect">
                <a:avLst/>
              </a:prstGeom>
              <a:solidFill>
                <a:srgbClr val="BDBDBD"/>
              </a:solidFill>
              <a:ln w="9525">
                <a:noFill/>
                <a:miter lim="800000"/>
                <a:headEnd/>
                <a:tailEnd/>
              </a:ln>
            </p:spPr>
            <p:txBody>
              <a:bodyPr/>
              <a:lstStyle/>
              <a:p>
                <a:endParaRPr lang="nl-NL"/>
              </a:p>
            </p:txBody>
          </p:sp>
          <p:sp>
            <p:nvSpPr>
              <p:cNvPr id="50804" name="Rectangle 3700"/>
              <p:cNvSpPr>
                <a:spLocks noChangeArrowheads="1"/>
              </p:cNvSpPr>
              <p:nvPr userDrawn="1"/>
            </p:nvSpPr>
            <p:spPr bwMode="auto">
              <a:xfrm>
                <a:off x="778" y="4223"/>
                <a:ext cx="43" cy="44"/>
              </a:xfrm>
              <a:prstGeom prst="rect">
                <a:avLst/>
              </a:prstGeom>
              <a:solidFill>
                <a:srgbClr val="BDBDBD"/>
              </a:solidFill>
              <a:ln w="9525">
                <a:noFill/>
                <a:miter lim="800000"/>
                <a:headEnd/>
                <a:tailEnd/>
              </a:ln>
            </p:spPr>
            <p:txBody>
              <a:bodyPr/>
              <a:lstStyle/>
              <a:p>
                <a:endParaRPr lang="nl-NL"/>
              </a:p>
            </p:txBody>
          </p:sp>
          <p:sp>
            <p:nvSpPr>
              <p:cNvPr id="50805" name="Rectangle 3701"/>
              <p:cNvSpPr>
                <a:spLocks noChangeArrowheads="1"/>
              </p:cNvSpPr>
              <p:nvPr userDrawn="1"/>
            </p:nvSpPr>
            <p:spPr bwMode="auto">
              <a:xfrm>
                <a:off x="864" y="4223"/>
                <a:ext cx="43" cy="44"/>
              </a:xfrm>
              <a:prstGeom prst="rect">
                <a:avLst/>
              </a:prstGeom>
              <a:solidFill>
                <a:srgbClr val="BDBDBD"/>
              </a:solidFill>
              <a:ln w="9525">
                <a:noFill/>
                <a:miter lim="800000"/>
                <a:headEnd/>
                <a:tailEnd/>
              </a:ln>
            </p:spPr>
            <p:txBody>
              <a:bodyPr/>
              <a:lstStyle/>
              <a:p>
                <a:endParaRPr lang="nl-NL"/>
              </a:p>
            </p:txBody>
          </p:sp>
          <p:sp>
            <p:nvSpPr>
              <p:cNvPr id="50806" name="Rectangle 3702"/>
              <p:cNvSpPr>
                <a:spLocks noChangeArrowheads="1"/>
              </p:cNvSpPr>
              <p:nvPr userDrawn="1"/>
            </p:nvSpPr>
            <p:spPr bwMode="auto">
              <a:xfrm>
                <a:off x="950" y="4223"/>
                <a:ext cx="43" cy="44"/>
              </a:xfrm>
              <a:prstGeom prst="rect">
                <a:avLst/>
              </a:prstGeom>
              <a:solidFill>
                <a:srgbClr val="BDBDBD"/>
              </a:solidFill>
              <a:ln w="9525">
                <a:noFill/>
                <a:miter lim="800000"/>
                <a:headEnd/>
                <a:tailEnd/>
              </a:ln>
            </p:spPr>
            <p:txBody>
              <a:bodyPr/>
              <a:lstStyle/>
              <a:p>
                <a:endParaRPr lang="nl-NL"/>
              </a:p>
            </p:txBody>
          </p:sp>
          <p:sp>
            <p:nvSpPr>
              <p:cNvPr id="50807" name="Rectangle 3703"/>
              <p:cNvSpPr>
                <a:spLocks noChangeArrowheads="1"/>
              </p:cNvSpPr>
              <p:nvPr userDrawn="1"/>
            </p:nvSpPr>
            <p:spPr bwMode="auto">
              <a:xfrm>
                <a:off x="1036" y="4223"/>
                <a:ext cx="43" cy="44"/>
              </a:xfrm>
              <a:prstGeom prst="rect">
                <a:avLst/>
              </a:prstGeom>
              <a:solidFill>
                <a:srgbClr val="BDBDBD"/>
              </a:solidFill>
              <a:ln w="9525">
                <a:noFill/>
                <a:miter lim="800000"/>
                <a:headEnd/>
                <a:tailEnd/>
              </a:ln>
            </p:spPr>
            <p:txBody>
              <a:bodyPr/>
              <a:lstStyle/>
              <a:p>
                <a:endParaRPr lang="nl-NL"/>
              </a:p>
            </p:txBody>
          </p:sp>
          <p:sp>
            <p:nvSpPr>
              <p:cNvPr id="50808" name="Rectangle 3704"/>
              <p:cNvSpPr>
                <a:spLocks noChangeArrowheads="1"/>
              </p:cNvSpPr>
              <p:nvPr userDrawn="1"/>
            </p:nvSpPr>
            <p:spPr bwMode="auto">
              <a:xfrm>
                <a:off x="1123" y="4223"/>
                <a:ext cx="43" cy="44"/>
              </a:xfrm>
              <a:prstGeom prst="rect">
                <a:avLst/>
              </a:prstGeom>
              <a:solidFill>
                <a:srgbClr val="BDBDBD"/>
              </a:solidFill>
              <a:ln w="9525">
                <a:noFill/>
                <a:miter lim="800000"/>
                <a:headEnd/>
                <a:tailEnd/>
              </a:ln>
            </p:spPr>
            <p:txBody>
              <a:bodyPr/>
              <a:lstStyle/>
              <a:p>
                <a:endParaRPr lang="nl-NL"/>
              </a:p>
            </p:txBody>
          </p:sp>
          <p:sp>
            <p:nvSpPr>
              <p:cNvPr id="50809" name="Rectangle 3705"/>
              <p:cNvSpPr>
                <a:spLocks noChangeArrowheads="1"/>
              </p:cNvSpPr>
              <p:nvPr userDrawn="1"/>
            </p:nvSpPr>
            <p:spPr bwMode="auto">
              <a:xfrm>
                <a:off x="1210" y="4223"/>
                <a:ext cx="43" cy="44"/>
              </a:xfrm>
              <a:prstGeom prst="rect">
                <a:avLst/>
              </a:prstGeom>
              <a:solidFill>
                <a:srgbClr val="BDBDBD"/>
              </a:solidFill>
              <a:ln w="9525">
                <a:noFill/>
                <a:miter lim="800000"/>
                <a:headEnd/>
                <a:tailEnd/>
              </a:ln>
            </p:spPr>
            <p:txBody>
              <a:bodyPr/>
              <a:lstStyle/>
              <a:p>
                <a:endParaRPr lang="nl-NL"/>
              </a:p>
            </p:txBody>
          </p:sp>
          <p:sp>
            <p:nvSpPr>
              <p:cNvPr id="50810" name="Rectangle 3706"/>
              <p:cNvSpPr>
                <a:spLocks noChangeArrowheads="1"/>
              </p:cNvSpPr>
              <p:nvPr userDrawn="1"/>
            </p:nvSpPr>
            <p:spPr bwMode="auto">
              <a:xfrm>
                <a:off x="1296" y="4223"/>
                <a:ext cx="43" cy="44"/>
              </a:xfrm>
              <a:prstGeom prst="rect">
                <a:avLst/>
              </a:prstGeom>
              <a:solidFill>
                <a:srgbClr val="BDBDBD"/>
              </a:solidFill>
              <a:ln w="9525">
                <a:noFill/>
                <a:miter lim="800000"/>
                <a:headEnd/>
                <a:tailEnd/>
              </a:ln>
            </p:spPr>
            <p:txBody>
              <a:bodyPr/>
              <a:lstStyle/>
              <a:p>
                <a:endParaRPr lang="nl-NL"/>
              </a:p>
            </p:txBody>
          </p:sp>
          <p:sp>
            <p:nvSpPr>
              <p:cNvPr id="50811" name="Rectangle 3707"/>
              <p:cNvSpPr>
                <a:spLocks noChangeArrowheads="1"/>
              </p:cNvSpPr>
              <p:nvPr userDrawn="1"/>
            </p:nvSpPr>
            <p:spPr bwMode="auto">
              <a:xfrm>
                <a:off x="1382" y="4223"/>
                <a:ext cx="43" cy="44"/>
              </a:xfrm>
              <a:prstGeom prst="rect">
                <a:avLst/>
              </a:prstGeom>
              <a:solidFill>
                <a:srgbClr val="BDBDBD"/>
              </a:solidFill>
              <a:ln w="9525">
                <a:noFill/>
                <a:miter lim="800000"/>
                <a:headEnd/>
                <a:tailEnd/>
              </a:ln>
            </p:spPr>
            <p:txBody>
              <a:bodyPr/>
              <a:lstStyle/>
              <a:p>
                <a:endParaRPr lang="nl-NL"/>
              </a:p>
            </p:txBody>
          </p:sp>
          <p:sp>
            <p:nvSpPr>
              <p:cNvPr id="50812" name="Rectangle 3708"/>
              <p:cNvSpPr>
                <a:spLocks noChangeArrowheads="1"/>
              </p:cNvSpPr>
              <p:nvPr userDrawn="1"/>
            </p:nvSpPr>
            <p:spPr bwMode="auto">
              <a:xfrm>
                <a:off x="1468" y="4223"/>
                <a:ext cx="43" cy="44"/>
              </a:xfrm>
              <a:prstGeom prst="rect">
                <a:avLst/>
              </a:prstGeom>
              <a:solidFill>
                <a:srgbClr val="BDBDBD"/>
              </a:solidFill>
              <a:ln w="9525">
                <a:noFill/>
                <a:miter lim="800000"/>
                <a:headEnd/>
                <a:tailEnd/>
              </a:ln>
            </p:spPr>
            <p:txBody>
              <a:bodyPr/>
              <a:lstStyle/>
              <a:p>
                <a:endParaRPr lang="nl-NL"/>
              </a:p>
            </p:txBody>
          </p:sp>
          <p:sp>
            <p:nvSpPr>
              <p:cNvPr id="50813" name="Rectangle 3709"/>
              <p:cNvSpPr>
                <a:spLocks noChangeArrowheads="1"/>
              </p:cNvSpPr>
              <p:nvPr userDrawn="1"/>
            </p:nvSpPr>
            <p:spPr bwMode="auto">
              <a:xfrm>
                <a:off x="1554" y="4223"/>
                <a:ext cx="44" cy="44"/>
              </a:xfrm>
              <a:prstGeom prst="rect">
                <a:avLst/>
              </a:prstGeom>
              <a:solidFill>
                <a:srgbClr val="BDBDBD"/>
              </a:solidFill>
              <a:ln w="9525">
                <a:noFill/>
                <a:miter lim="800000"/>
                <a:headEnd/>
                <a:tailEnd/>
              </a:ln>
            </p:spPr>
            <p:txBody>
              <a:bodyPr/>
              <a:lstStyle/>
              <a:p>
                <a:endParaRPr lang="nl-NL"/>
              </a:p>
            </p:txBody>
          </p:sp>
          <p:sp>
            <p:nvSpPr>
              <p:cNvPr id="50814" name="Rectangle 3710"/>
              <p:cNvSpPr>
                <a:spLocks noChangeArrowheads="1"/>
              </p:cNvSpPr>
              <p:nvPr userDrawn="1"/>
            </p:nvSpPr>
            <p:spPr bwMode="auto">
              <a:xfrm>
                <a:off x="1641" y="4223"/>
                <a:ext cx="44" cy="44"/>
              </a:xfrm>
              <a:prstGeom prst="rect">
                <a:avLst/>
              </a:prstGeom>
              <a:solidFill>
                <a:srgbClr val="BDBDBD"/>
              </a:solidFill>
              <a:ln w="9525">
                <a:noFill/>
                <a:miter lim="800000"/>
                <a:headEnd/>
                <a:tailEnd/>
              </a:ln>
            </p:spPr>
            <p:txBody>
              <a:bodyPr/>
              <a:lstStyle/>
              <a:p>
                <a:endParaRPr lang="nl-NL"/>
              </a:p>
            </p:txBody>
          </p:sp>
          <p:sp>
            <p:nvSpPr>
              <p:cNvPr id="50815" name="Rectangle 3711"/>
              <p:cNvSpPr>
                <a:spLocks noChangeArrowheads="1"/>
              </p:cNvSpPr>
              <p:nvPr userDrawn="1"/>
            </p:nvSpPr>
            <p:spPr bwMode="auto">
              <a:xfrm>
                <a:off x="1728" y="4223"/>
                <a:ext cx="43" cy="44"/>
              </a:xfrm>
              <a:prstGeom prst="rect">
                <a:avLst/>
              </a:prstGeom>
              <a:solidFill>
                <a:srgbClr val="BDBDBD"/>
              </a:solidFill>
              <a:ln w="9525">
                <a:noFill/>
                <a:miter lim="800000"/>
                <a:headEnd/>
                <a:tailEnd/>
              </a:ln>
            </p:spPr>
            <p:txBody>
              <a:bodyPr/>
              <a:lstStyle/>
              <a:p>
                <a:endParaRPr lang="nl-NL"/>
              </a:p>
            </p:txBody>
          </p:sp>
          <p:sp>
            <p:nvSpPr>
              <p:cNvPr id="50816" name="Rectangle 3712"/>
              <p:cNvSpPr>
                <a:spLocks noChangeArrowheads="1"/>
              </p:cNvSpPr>
              <p:nvPr userDrawn="1"/>
            </p:nvSpPr>
            <p:spPr bwMode="auto">
              <a:xfrm>
                <a:off x="1814" y="4223"/>
                <a:ext cx="43" cy="44"/>
              </a:xfrm>
              <a:prstGeom prst="rect">
                <a:avLst/>
              </a:prstGeom>
              <a:solidFill>
                <a:srgbClr val="BDBDBD"/>
              </a:solidFill>
              <a:ln w="9525">
                <a:noFill/>
                <a:miter lim="800000"/>
                <a:headEnd/>
                <a:tailEnd/>
              </a:ln>
            </p:spPr>
            <p:txBody>
              <a:bodyPr/>
              <a:lstStyle/>
              <a:p>
                <a:endParaRPr lang="nl-NL"/>
              </a:p>
            </p:txBody>
          </p:sp>
          <p:sp>
            <p:nvSpPr>
              <p:cNvPr id="50817" name="Rectangle 3713"/>
              <p:cNvSpPr>
                <a:spLocks noChangeArrowheads="1"/>
              </p:cNvSpPr>
              <p:nvPr userDrawn="1"/>
            </p:nvSpPr>
            <p:spPr bwMode="auto">
              <a:xfrm>
                <a:off x="1900" y="4223"/>
                <a:ext cx="43" cy="44"/>
              </a:xfrm>
              <a:prstGeom prst="rect">
                <a:avLst/>
              </a:prstGeom>
              <a:solidFill>
                <a:srgbClr val="BDBDBD"/>
              </a:solidFill>
              <a:ln w="9525">
                <a:noFill/>
                <a:miter lim="800000"/>
                <a:headEnd/>
                <a:tailEnd/>
              </a:ln>
            </p:spPr>
            <p:txBody>
              <a:bodyPr/>
              <a:lstStyle/>
              <a:p>
                <a:endParaRPr lang="nl-NL"/>
              </a:p>
            </p:txBody>
          </p:sp>
          <p:sp>
            <p:nvSpPr>
              <p:cNvPr id="50818" name="Rectangle 3714"/>
              <p:cNvSpPr>
                <a:spLocks noChangeArrowheads="1"/>
              </p:cNvSpPr>
              <p:nvPr userDrawn="1"/>
            </p:nvSpPr>
            <p:spPr bwMode="auto">
              <a:xfrm>
                <a:off x="1986" y="4223"/>
                <a:ext cx="43" cy="44"/>
              </a:xfrm>
              <a:prstGeom prst="rect">
                <a:avLst/>
              </a:prstGeom>
              <a:solidFill>
                <a:srgbClr val="BDBDBD"/>
              </a:solidFill>
              <a:ln w="9525">
                <a:noFill/>
                <a:miter lim="800000"/>
                <a:headEnd/>
                <a:tailEnd/>
              </a:ln>
            </p:spPr>
            <p:txBody>
              <a:bodyPr/>
              <a:lstStyle/>
              <a:p>
                <a:endParaRPr lang="nl-NL"/>
              </a:p>
            </p:txBody>
          </p:sp>
          <p:sp>
            <p:nvSpPr>
              <p:cNvPr id="50819" name="Rectangle 3715"/>
              <p:cNvSpPr>
                <a:spLocks noChangeArrowheads="1"/>
              </p:cNvSpPr>
              <p:nvPr userDrawn="1"/>
            </p:nvSpPr>
            <p:spPr bwMode="auto">
              <a:xfrm>
                <a:off x="2073" y="4223"/>
                <a:ext cx="43" cy="44"/>
              </a:xfrm>
              <a:prstGeom prst="rect">
                <a:avLst/>
              </a:prstGeom>
              <a:solidFill>
                <a:srgbClr val="BDBDBD"/>
              </a:solidFill>
              <a:ln w="9525">
                <a:noFill/>
                <a:miter lim="800000"/>
                <a:headEnd/>
                <a:tailEnd/>
              </a:ln>
            </p:spPr>
            <p:txBody>
              <a:bodyPr/>
              <a:lstStyle/>
              <a:p>
                <a:endParaRPr lang="nl-NL"/>
              </a:p>
            </p:txBody>
          </p:sp>
          <p:sp>
            <p:nvSpPr>
              <p:cNvPr id="50820" name="Rectangle 3716"/>
              <p:cNvSpPr>
                <a:spLocks noChangeArrowheads="1"/>
              </p:cNvSpPr>
              <p:nvPr userDrawn="1"/>
            </p:nvSpPr>
            <p:spPr bwMode="auto">
              <a:xfrm>
                <a:off x="2160" y="4223"/>
                <a:ext cx="43" cy="44"/>
              </a:xfrm>
              <a:prstGeom prst="rect">
                <a:avLst/>
              </a:prstGeom>
              <a:solidFill>
                <a:srgbClr val="BDBDBD"/>
              </a:solidFill>
              <a:ln w="9525">
                <a:noFill/>
                <a:miter lim="800000"/>
                <a:headEnd/>
                <a:tailEnd/>
              </a:ln>
            </p:spPr>
            <p:txBody>
              <a:bodyPr/>
              <a:lstStyle/>
              <a:p>
                <a:endParaRPr lang="nl-NL"/>
              </a:p>
            </p:txBody>
          </p:sp>
          <p:sp>
            <p:nvSpPr>
              <p:cNvPr id="50821" name="Rectangle 3717"/>
              <p:cNvSpPr>
                <a:spLocks noChangeArrowheads="1"/>
              </p:cNvSpPr>
              <p:nvPr userDrawn="1"/>
            </p:nvSpPr>
            <p:spPr bwMode="auto">
              <a:xfrm>
                <a:off x="2246" y="4223"/>
                <a:ext cx="43" cy="44"/>
              </a:xfrm>
              <a:prstGeom prst="rect">
                <a:avLst/>
              </a:prstGeom>
              <a:solidFill>
                <a:srgbClr val="BDBDBD"/>
              </a:solidFill>
              <a:ln w="9525">
                <a:noFill/>
                <a:miter lim="800000"/>
                <a:headEnd/>
                <a:tailEnd/>
              </a:ln>
            </p:spPr>
            <p:txBody>
              <a:bodyPr/>
              <a:lstStyle/>
              <a:p>
                <a:endParaRPr lang="nl-NL"/>
              </a:p>
            </p:txBody>
          </p:sp>
          <p:sp>
            <p:nvSpPr>
              <p:cNvPr id="50822" name="Rectangle 3718"/>
              <p:cNvSpPr>
                <a:spLocks noChangeArrowheads="1"/>
              </p:cNvSpPr>
              <p:nvPr userDrawn="1"/>
            </p:nvSpPr>
            <p:spPr bwMode="auto">
              <a:xfrm>
                <a:off x="2332" y="4223"/>
                <a:ext cx="43" cy="44"/>
              </a:xfrm>
              <a:prstGeom prst="rect">
                <a:avLst/>
              </a:prstGeom>
              <a:solidFill>
                <a:srgbClr val="BDBDBD"/>
              </a:solidFill>
              <a:ln w="9525">
                <a:noFill/>
                <a:miter lim="800000"/>
                <a:headEnd/>
                <a:tailEnd/>
              </a:ln>
            </p:spPr>
            <p:txBody>
              <a:bodyPr/>
              <a:lstStyle/>
              <a:p>
                <a:endParaRPr lang="nl-NL"/>
              </a:p>
            </p:txBody>
          </p:sp>
          <p:sp>
            <p:nvSpPr>
              <p:cNvPr id="50823" name="Rectangle 3719"/>
              <p:cNvSpPr>
                <a:spLocks noChangeArrowheads="1"/>
              </p:cNvSpPr>
              <p:nvPr userDrawn="1"/>
            </p:nvSpPr>
            <p:spPr bwMode="auto">
              <a:xfrm>
                <a:off x="2418" y="4223"/>
                <a:ext cx="43" cy="44"/>
              </a:xfrm>
              <a:prstGeom prst="rect">
                <a:avLst/>
              </a:prstGeom>
              <a:solidFill>
                <a:srgbClr val="BDBDBD"/>
              </a:solidFill>
              <a:ln w="9525">
                <a:noFill/>
                <a:miter lim="800000"/>
                <a:headEnd/>
                <a:tailEnd/>
              </a:ln>
            </p:spPr>
            <p:txBody>
              <a:bodyPr/>
              <a:lstStyle/>
              <a:p>
                <a:endParaRPr lang="nl-NL"/>
              </a:p>
            </p:txBody>
          </p:sp>
          <p:sp>
            <p:nvSpPr>
              <p:cNvPr id="50824" name="Rectangle 3720"/>
              <p:cNvSpPr>
                <a:spLocks noChangeArrowheads="1"/>
              </p:cNvSpPr>
              <p:nvPr userDrawn="1"/>
            </p:nvSpPr>
            <p:spPr bwMode="auto">
              <a:xfrm>
                <a:off x="2504" y="4223"/>
                <a:ext cx="44" cy="44"/>
              </a:xfrm>
              <a:prstGeom prst="rect">
                <a:avLst/>
              </a:prstGeom>
              <a:solidFill>
                <a:srgbClr val="BDBDBD"/>
              </a:solidFill>
              <a:ln w="9525">
                <a:noFill/>
                <a:miter lim="800000"/>
                <a:headEnd/>
                <a:tailEnd/>
              </a:ln>
            </p:spPr>
            <p:txBody>
              <a:bodyPr/>
              <a:lstStyle/>
              <a:p>
                <a:endParaRPr lang="nl-NL"/>
              </a:p>
            </p:txBody>
          </p:sp>
          <p:sp>
            <p:nvSpPr>
              <p:cNvPr id="50825" name="Rectangle 3721"/>
              <p:cNvSpPr>
                <a:spLocks noChangeArrowheads="1"/>
              </p:cNvSpPr>
              <p:nvPr userDrawn="1"/>
            </p:nvSpPr>
            <p:spPr bwMode="auto">
              <a:xfrm>
                <a:off x="2591" y="4223"/>
                <a:ext cx="43" cy="44"/>
              </a:xfrm>
              <a:prstGeom prst="rect">
                <a:avLst/>
              </a:prstGeom>
              <a:solidFill>
                <a:srgbClr val="BDBDBD"/>
              </a:solidFill>
              <a:ln w="9525">
                <a:noFill/>
                <a:miter lim="800000"/>
                <a:headEnd/>
                <a:tailEnd/>
              </a:ln>
            </p:spPr>
            <p:txBody>
              <a:bodyPr/>
              <a:lstStyle/>
              <a:p>
                <a:endParaRPr lang="nl-NL"/>
              </a:p>
            </p:txBody>
          </p:sp>
          <p:sp>
            <p:nvSpPr>
              <p:cNvPr id="50826" name="Rectangle 3722"/>
              <p:cNvSpPr>
                <a:spLocks noChangeArrowheads="1"/>
              </p:cNvSpPr>
              <p:nvPr userDrawn="1"/>
            </p:nvSpPr>
            <p:spPr bwMode="auto">
              <a:xfrm>
                <a:off x="2678" y="4223"/>
                <a:ext cx="43" cy="44"/>
              </a:xfrm>
              <a:prstGeom prst="rect">
                <a:avLst/>
              </a:prstGeom>
              <a:solidFill>
                <a:srgbClr val="BDBDBD"/>
              </a:solidFill>
              <a:ln w="9525">
                <a:noFill/>
                <a:miter lim="800000"/>
                <a:headEnd/>
                <a:tailEnd/>
              </a:ln>
            </p:spPr>
            <p:txBody>
              <a:bodyPr/>
              <a:lstStyle/>
              <a:p>
                <a:endParaRPr lang="nl-NL"/>
              </a:p>
            </p:txBody>
          </p:sp>
          <p:sp>
            <p:nvSpPr>
              <p:cNvPr id="50827" name="Rectangle 3723"/>
              <p:cNvSpPr>
                <a:spLocks noChangeArrowheads="1"/>
              </p:cNvSpPr>
              <p:nvPr userDrawn="1"/>
            </p:nvSpPr>
            <p:spPr bwMode="auto">
              <a:xfrm>
                <a:off x="2764" y="4223"/>
                <a:ext cx="43" cy="44"/>
              </a:xfrm>
              <a:prstGeom prst="rect">
                <a:avLst/>
              </a:prstGeom>
              <a:solidFill>
                <a:srgbClr val="BDBDBD"/>
              </a:solidFill>
              <a:ln w="9525">
                <a:noFill/>
                <a:miter lim="800000"/>
                <a:headEnd/>
                <a:tailEnd/>
              </a:ln>
            </p:spPr>
            <p:txBody>
              <a:bodyPr/>
              <a:lstStyle/>
              <a:p>
                <a:endParaRPr lang="nl-NL"/>
              </a:p>
            </p:txBody>
          </p:sp>
          <p:sp>
            <p:nvSpPr>
              <p:cNvPr id="50828" name="Rectangle 3724"/>
              <p:cNvSpPr>
                <a:spLocks noChangeArrowheads="1"/>
              </p:cNvSpPr>
              <p:nvPr userDrawn="1"/>
            </p:nvSpPr>
            <p:spPr bwMode="auto">
              <a:xfrm>
                <a:off x="2850" y="4223"/>
                <a:ext cx="43" cy="44"/>
              </a:xfrm>
              <a:prstGeom prst="rect">
                <a:avLst/>
              </a:prstGeom>
              <a:solidFill>
                <a:srgbClr val="BDBDBD"/>
              </a:solidFill>
              <a:ln w="9525">
                <a:noFill/>
                <a:miter lim="800000"/>
                <a:headEnd/>
                <a:tailEnd/>
              </a:ln>
            </p:spPr>
            <p:txBody>
              <a:bodyPr/>
              <a:lstStyle/>
              <a:p>
                <a:endParaRPr lang="nl-NL"/>
              </a:p>
            </p:txBody>
          </p:sp>
          <p:sp>
            <p:nvSpPr>
              <p:cNvPr id="50829" name="Rectangle 3725"/>
              <p:cNvSpPr>
                <a:spLocks noChangeArrowheads="1"/>
              </p:cNvSpPr>
              <p:nvPr userDrawn="1"/>
            </p:nvSpPr>
            <p:spPr bwMode="auto">
              <a:xfrm>
                <a:off x="2936" y="4223"/>
                <a:ext cx="43" cy="44"/>
              </a:xfrm>
              <a:prstGeom prst="rect">
                <a:avLst/>
              </a:prstGeom>
              <a:solidFill>
                <a:srgbClr val="BDBDBD"/>
              </a:solidFill>
              <a:ln w="9525">
                <a:noFill/>
                <a:miter lim="800000"/>
                <a:headEnd/>
                <a:tailEnd/>
              </a:ln>
            </p:spPr>
            <p:txBody>
              <a:bodyPr/>
              <a:lstStyle/>
              <a:p>
                <a:endParaRPr lang="nl-NL"/>
              </a:p>
            </p:txBody>
          </p:sp>
          <p:sp>
            <p:nvSpPr>
              <p:cNvPr id="50830" name="Rectangle 3726"/>
              <p:cNvSpPr>
                <a:spLocks noChangeArrowheads="1"/>
              </p:cNvSpPr>
              <p:nvPr userDrawn="1"/>
            </p:nvSpPr>
            <p:spPr bwMode="auto">
              <a:xfrm>
                <a:off x="3023" y="4223"/>
                <a:ext cx="43" cy="44"/>
              </a:xfrm>
              <a:prstGeom prst="rect">
                <a:avLst/>
              </a:prstGeom>
              <a:solidFill>
                <a:srgbClr val="BDBDBD"/>
              </a:solidFill>
              <a:ln w="9525">
                <a:noFill/>
                <a:miter lim="800000"/>
                <a:headEnd/>
                <a:tailEnd/>
              </a:ln>
            </p:spPr>
            <p:txBody>
              <a:bodyPr/>
              <a:lstStyle/>
              <a:p>
                <a:endParaRPr lang="nl-NL"/>
              </a:p>
            </p:txBody>
          </p:sp>
          <p:sp>
            <p:nvSpPr>
              <p:cNvPr id="50831" name="Rectangle 3727"/>
              <p:cNvSpPr>
                <a:spLocks noChangeArrowheads="1"/>
              </p:cNvSpPr>
              <p:nvPr userDrawn="1"/>
            </p:nvSpPr>
            <p:spPr bwMode="auto">
              <a:xfrm>
                <a:off x="3109" y="4223"/>
                <a:ext cx="44" cy="44"/>
              </a:xfrm>
              <a:prstGeom prst="rect">
                <a:avLst/>
              </a:prstGeom>
              <a:solidFill>
                <a:srgbClr val="BDBDBD"/>
              </a:solidFill>
              <a:ln w="9525">
                <a:noFill/>
                <a:miter lim="800000"/>
                <a:headEnd/>
                <a:tailEnd/>
              </a:ln>
            </p:spPr>
            <p:txBody>
              <a:bodyPr/>
              <a:lstStyle/>
              <a:p>
                <a:endParaRPr lang="nl-NL"/>
              </a:p>
            </p:txBody>
          </p:sp>
          <p:sp>
            <p:nvSpPr>
              <p:cNvPr id="50832" name="Rectangle 3728"/>
              <p:cNvSpPr>
                <a:spLocks noChangeArrowheads="1"/>
              </p:cNvSpPr>
              <p:nvPr userDrawn="1"/>
            </p:nvSpPr>
            <p:spPr bwMode="auto">
              <a:xfrm>
                <a:off x="3196" y="4223"/>
                <a:ext cx="43" cy="44"/>
              </a:xfrm>
              <a:prstGeom prst="rect">
                <a:avLst/>
              </a:prstGeom>
              <a:solidFill>
                <a:srgbClr val="BDBDBD"/>
              </a:solidFill>
              <a:ln w="9525">
                <a:noFill/>
                <a:miter lim="800000"/>
                <a:headEnd/>
                <a:tailEnd/>
              </a:ln>
            </p:spPr>
            <p:txBody>
              <a:bodyPr/>
              <a:lstStyle/>
              <a:p>
                <a:endParaRPr lang="nl-NL"/>
              </a:p>
            </p:txBody>
          </p:sp>
          <p:sp>
            <p:nvSpPr>
              <p:cNvPr id="50833" name="Rectangle 3729"/>
              <p:cNvSpPr>
                <a:spLocks noChangeArrowheads="1"/>
              </p:cNvSpPr>
              <p:nvPr userDrawn="1"/>
            </p:nvSpPr>
            <p:spPr bwMode="auto">
              <a:xfrm>
                <a:off x="3282" y="4223"/>
                <a:ext cx="43" cy="44"/>
              </a:xfrm>
              <a:prstGeom prst="rect">
                <a:avLst/>
              </a:prstGeom>
              <a:solidFill>
                <a:srgbClr val="BDBDBD"/>
              </a:solidFill>
              <a:ln w="9525">
                <a:noFill/>
                <a:miter lim="800000"/>
                <a:headEnd/>
                <a:tailEnd/>
              </a:ln>
            </p:spPr>
            <p:txBody>
              <a:bodyPr/>
              <a:lstStyle/>
              <a:p>
                <a:endParaRPr lang="nl-NL"/>
              </a:p>
            </p:txBody>
          </p:sp>
          <p:sp>
            <p:nvSpPr>
              <p:cNvPr id="50834" name="Rectangle 3730"/>
              <p:cNvSpPr>
                <a:spLocks noChangeArrowheads="1"/>
              </p:cNvSpPr>
              <p:nvPr userDrawn="1"/>
            </p:nvSpPr>
            <p:spPr bwMode="auto">
              <a:xfrm>
                <a:off x="3368" y="4223"/>
                <a:ext cx="43" cy="44"/>
              </a:xfrm>
              <a:prstGeom prst="rect">
                <a:avLst/>
              </a:prstGeom>
              <a:solidFill>
                <a:srgbClr val="BDBDBD"/>
              </a:solidFill>
              <a:ln w="9525">
                <a:noFill/>
                <a:miter lim="800000"/>
                <a:headEnd/>
                <a:tailEnd/>
              </a:ln>
            </p:spPr>
            <p:txBody>
              <a:bodyPr/>
              <a:lstStyle/>
              <a:p>
                <a:endParaRPr lang="nl-NL"/>
              </a:p>
            </p:txBody>
          </p:sp>
          <p:sp>
            <p:nvSpPr>
              <p:cNvPr id="50835" name="Rectangle 3731"/>
              <p:cNvSpPr>
                <a:spLocks noChangeArrowheads="1"/>
              </p:cNvSpPr>
              <p:nvPr userDrawn="1"/>
            </p:nvSpPr>
            <p:spPr bwMode="auto">
              <a:xfrm>
                <a:off x="3454" y="4223"/>
                <a:ext cx="44" cy="44"/>
              </a:xfrm>
              <a:prstGeom prst="rect">
                <a:avLst/>
              </a:prstGeom>
              <a:solidFill>
                <a:srgbClr val="BDBDBD"/>
              </a:solidFill>
              <a:ln w="9525">
                <a:noFill/>
                <a:miter lim="800000"/>
                <a:headEnd/>
                <a:tailEnd/>
              </a:ln>
            </p:spPr>
            <p:txBody>
              <a:bodyPr/>
              <a:lstStyle/>
              <a:p>
                <a:endParaRPr lang="nl-NL"/>
              </a:p>
            </p:txBody>
          </p:sp>
          <p:sp>
            <p:nvSpPr>
              <p:cNvPr id="50836" name="Rectangle 3732"/>
              <p:cNvSpPr>
                <a:spLocks noChangeArrowheads="1"/>
              </p:cNvSpPr>
              <p:nvPr userDrawn="1"/>
            </p:nvSpPr>
            <p:spPr bwMode="auto">
              <a:xfrm>
                <a:off x="3541" y="4223"/>
                <a:ext cx="43" cy="44"/>
              </a:xfrm>
              <a:prstGeom prst="rect">
                <a:avLst/>
              </a:prstGeom>
              <a:solidFill>
                <a:srgbClr val="BDBDBD"/>
              </a:solidFill>
              <a:ln w="9525">
                <a:noFill/>
                <a:miter lim="800000"/>
                <a:headEnd/>
                <a:tailEnd/>
              </a:ln>
            </p:spPr>
            <p:txBody>
              <a:bodyPr/>
              <a:lstStyle/>
              <a:p>
                <a:endParaRPr lang="nl-NL"/>
              </a:p>
            </p:txBody>
          </p:sp>
          <p:sp>
            <p:nvSpPr>
              <p:cNvPr id="50837" name="Rectangle 3733"/>
              <p:cNvSpPr>
                <a:spLocks noChangeArrowheads="1"/>
              </p:cNvSpPr>
              <p:nvPr userDrawn="1"/>
            </p:nvSpPr>
            <p:spPr bwMode="auto">
              <a:xfrm>
                <a:off x="3628" y="4223"/>
                <a:ext cx="43" cy="44"/>
              </a:xfrm>
              <a:prstGeom prst="rect">
                <a:avLst/>
              </a:prstGeom>
              <a:solidFill>
                <a:srgbClr val="BDBDBD"/>
              </a:solidFill>
              <a:ln w="9525">
                <a:noFill/>
                <a:miter lim="800000"/>
                <a:headEnd/>
                <a:tailEnd/>
              </a:ln>
            </p:spPr>
            <p:txBody>
              <a:bodyPr/>
              <a:lstStyle/>
              <a:p>
                <a:endParaRPr lang="nl-NL"/>
              </a:p>
            </p:txBody>
          </p:sp>
          <p:sp>
            <p:nvSpPr>
              <p:cNvPr id="50838" name="Rectangle 3734"/>
              <p:cNvSpPr>
                <a:spLocks noChangeArrowheads="1"/>
              </p:cNvSpPr>
              <p:nvPr userDrawn="1"/>
            </p:nvSpPr>
            <p:spPr bwMode="auto">
              <a:xfrm>
                <a:off x="3714" y="4223"/>
                <a:ext cx="43" cy="44"/>
              </a:xfrm>
              <a:prstGeom prst="rect">
                <a:avLst/>
              </a:prstGeom>
              <a:solidFill>
                <a:srgbClr val="BDBDBD"/>
              </a:solidFill>
              <a:ln w="9525">
                <a:noFill/>
                <a:miter lim="800000"/>
                <a:headEnd/>
                <a:tailEnd/>
              </a:ln>
            </p:spPr>
            <p:txBody>
              <a:bodyPr/>
              <a:lstStyle/>
              <a:p>
                <a:endParaRPr lang="nl-NL"/>
              </a:p>
            </p:txBody>
          </p:sp>
          <p:sp>
            <p:nvSpPr>
              <p:cNvPr id="50839" name="Rectangle 3735"/>
              <p:cNvSpPr>
                <a:spLocks noChangeArrowheads="1"/>
              </p:cNvSpPr>
              <p:nvPr userDrawn="1"/>
            </p:nvSpPr>
            <p:spPr bwMode="auto">
              <a:xfrm>
                <a:off x="3800" y="4223"/>
                <a:ext cx="43" cy="44"/>
              </a:xfrm>
              <a:prstGeom prst="rect">
                <a:avLst/>
              </a:prstGeom>
              <a:solidFill>
                <a:srgbClr val="BDBDBD"/>
              </a:solidFill>
              <a:ln w="9525">
                <a:noFill/>
                <a:miter lim="800000"/>
                <a:headEnd/>
                <a:tailEnd/>
              </a:ln>
            </p:spPr>
            <p:txBody>
              <a:bodyPr/>
              <a:lstStyle/>
              <a:p>
                <a:endParaRPr lang="nl-NL"/>
              </a:p>
            </p:txBody>
          </p:sp>
          <p:sp>
            <p:nvSpPr>
              <p:cNvPr id="50840" name="Rectangle 3736"/>
              <p:cNvSpPr>
                <a:spLocks noChangeArrowheads="1"/>
              </p:cNvSpPr>
              <p:nvPr userDrawn="1"/>
            </p:nvSpPr>
            <p:spPr bwMode="auto">
              <a:xfrm>
                <a:off x="3886" y="4223"/>
                <a:ext cx="43" cy="44"/>
              </a:xfrm>
              <a:prstGeom prst="rect">
                <a:avLst/>
              </a:prstGeom>
              <a:solidFill>
                <a:srgbClr val="BDBDBD"/>
              </a:solidFill>
              <a:ln w="9525">
                <a:noFill/>
                <a:miter lim="800000"/>
                <a:headEnd/>
                <a:tailEnd/>
              </a:ln>
            </p:spPr>
            <p:txBody>
              <a:bodyPr/>
              <a:lstStyle/>
              <a:p>
                <a:endParaRPr lang="nl-NL"/>
              </a:p>
            </p:txBody>
          </p:sp>
          <p:sp>
            <p:nvSpPr>
              <p:cNvPr id="50841" name="Rectangle 3737"/>
              <p:cNvSpPr>
                <a:spLocks noChangeArrowheads="1"/>
              </p:cNvSpPr>
              <p:nvPr userDrawn="1"/>
            </p:nvSpPr>
            <p:spPr bwMode="auto">
              <a:xfrm>
                <a:off x="3973" y="4223"/>
                <a:ext cx="43" cy="44"/>
              </a:xfrm>
              <a:prstGeom prst="rect">
                <a:avLst/>
              </a:prstGeom>
              <a:solidFill>
                <a:srgbClr val="BDBDBD"/>
              </a:solidFill>
              <a:ln w="9525">
                <a:noFill/>
                <a:miter lim="800000"/>
                <a:headEnd/>
                <a:tailEnd/>
              </a:ln>
            </p:spPr>
            <p:txBody>
              <a:bodyPr/>
              <a:lstStyle/>
              <a:p>
                <a:endParaRPr lang="nl-NL"/>
              </a:p>
            </p:txBody>
          </p:sp>
          <p:sp>
            <p:nvSpPr>
              <p:cNvPr id="50842" name="Rectangle 3738"/>
              <p:cNvSpPr>
                <a:spLocks noChangeArrowheads="1"/>
              </p:cNvSpPr>
              <p:nvPr userDrawn="1"/>
            </p:nvSpPr>
            <p:spPr bwMode="auto">
              <a:xfrm>
                <a:off x="4059" y="4223"/>
                <a:ext cx="44" cy="44"/>
              </a:xfrm>
              <a:prstGeom prst="rect">
                <a:avLst/>
              </a:prstGeom>
              <a:solidFill>
                <a:srgbClr val="BDBDBD"/>
              </a:solidFill>
              <a:ln w="9525">
                <a:noFill/>
                <a:miter lim="800000"/>
                <a:headEnd/>
                <a:tailEnd/>
              </a:ln>
            </p:spPr>
            <p:txBody>
              <a:bodyPr/>
              <a:lstStyle/>
              <a:p>
                <a:endParaRPr lang="nl-NL"/>
              </a:p>
            </p:txBody>
          </p:sp>
          <p:sp>
            <p:nvSpPr>
              <p:cNvPr id="50843" name="Rectangle 3739"/>
              <p:cNvSpPr>
                <a:spLocks noChangeArrowheads="1"/>
              </p:cNvSpPr>
              <p:nvPr userDrawn="1"/>
            </p:nvSpPr>
            <p:spPr bwMode="auto">
              <a:xfrm>
                <a:off x="4146" y="4223"/>
                <a:ext cx="43" cy="44"/>
              </a:xfrm>
              <a:prstGeom prst="rect">
                <a:avLst/>
              </a:prstGeom>
              <a:solidFill>
                <a:srgbClr val="BDBDBD"/>
              </a:solidFill>
              <a:ln w="9525">
                <a:noFill/>
                <a:miter lim="800000"/>
                <a:headEnd/>
                <a:tailEnd/>
              </a:ln>
            </p:spPr>
            <p:txBody>
              <a:bodyPr/>
              <a:lstStyle/>
              <a:p>
                <a:endParaRPr lang="nl-NL"/>
              </a:p>
            </p:txBody>
          </p:sp>
          <p:sp>
            <p:nvSpPr>
              <p:cNvPr id="50844" name="Rectangle 3740"/>
              <p:cNvSpPr>
                <a:spLocks noChangeArrowheads="1"/>
              </p:cNvSpPr>
              <p:nvPr userDrawn="1"/>
            </p:nvSpPr>
            <p:spPr bwMode="auto">
              <a:xfrm>
                <a:off x="4232" y="4223"/>
                <a:ext cx="43" cy="44"/>
              </a:xfrm>
              <a:prstGeom prst="rect">
                <a:avLst/>
              </a:prstGeom>
              <a:solidFill>
                <a:srgbClr val="BDBDBD"/>
              </a:solidFill>
              <a:ln w="9525">
                <a:noFill/>
                <a:miter lim="800000"/>
                <a:headEnd/>
                <a:tailEnd/>
              </a:ln>
            </p:spPr>
            <p:txBody>
              <a:bodyPr/>
              <a:lstStyle/>
              <a:p>
                <a:endParaRPr lang="nl-NL"/>
              </a:p>
            </p:txBody>
          </p:sp>
          <p:sp>
            <p:nvSpPr>
              <p:cNvPr id="50845" name="Rectangle 3741"/>
              <p:cNvSpPr>
                <a:spLocks noChangeArrowheads="1"/>
              </p:cNvSpPr>
              <p:nvPr userDrawn="1"/>
            </p:nvSpPr>
            <p:spPr bwMode="auto">
              <a:xfrm>
                <a:off x="4318" y="4223"/>
                <a:ext cx="43" cy="44"/>
              </a:xfrm>
              <a:prstGeom prst="rect">
                <a:avLst/>
              </a:prstGeom>
              <a:solidFill>
                <a:srgbClr val="BDBDBD"/>
              </a:solidFill>
              <a:ln w="9525">
                <a:noFill/>
                <a:miter lim="800000"/>
                <a:headEnd/>
                <a:tailEnd/>
              </a:ln>
            </p:spPr>
            <p:txBody>
              <a:bodyPr/>
              <a:lstStyle/>
              <a:p>
                <a:endParaRPr lang="nl-NL"/>
              </a:p>
            </p:txBody>
          </p:sp>
          <p:sp>
            <p:nvSpPr>
              <p:cNvPr id="50846" name="Rectangle 3742"/>
              <p:cNvSpPr>
                <a:spLocks noChangeArrowheads="1"/>
              </p:cNvSpPr>
              <p:nvPr userDrawn="1"/>
            </p:nvSpPr>
            <p:spPr bwMode="auto">
              <a:xfrm>
                <a:off x="4404" y="4223"/>
                <a:ext cx="44" cy="44"/>
              </a:xfrm>
              <a:prstGeom prst="rect">
                <a:avLst/>
              </a:prstGeom>
              <a:solidFill>
                <a:srgbClr val="BDBDBD"/>
              </a:solidFill>
              <a:ln w="9525">
                <a:noFill/>
                <a:miter lim="800000"/>
                <a:headEnd/>
                <a:tailEnd/>
              </a:ln>
            </p:spPr>
            <p:txBody>
              <a:bodyPr/>
              <a:lstStyle/>
              <a:p>
                <a:endParaRPr lang="nl-NL"/>
              </a:p>
            </p:txBody>
          </p:sp>
          <p:sp>
            <p:nvSpPr>
              <p:cNvPr id="50847" name="Rectangle 3743"/>
              <p:cNvSpPr>
                <a:spLocks noChangeArrowheads="1"/>
              </p:cNvSpPr>
              <p:nvPr userDrawn="1"/>
            </p:nvSpPr>
            <p:spPr bwMode="auto">
              <a:xfrm>
                <a:off x="4491" y="4223"/>
                <a:ext cx="43" cy="44"/>
              </a:xfrm>
              <a:prstGeom prst="rect">
                <a:avLst/>
              </a:prstGeom>
              <a:solidFill>
                <a:srgbClr val="BDBDBD"/>
              </a:solidFill>
              <a:ln w="9525">
                <a:noFill/>
                <a:miter lim="800000"/>
                <a:headEnd/>
                <a:tailEnd/>
              </a:ln>
            </p:spPr>
            <p:txBody>
              <a:bodyPr/>
              <a:lstStyle/>
              <a:p>
                <a:endParaRPr lang="nl-NL"/>
              </a:p>
            </p:txBody>
          </p:sp>
          <p:sp>
            <p:nvSpPr>
              <p:cNvPr id="50848" name="Rectangle 3744"/>
              <p:cNvSpPr>
                <a:spLocks noChangeArrowheads="1"/>
              </p:cNvSpPr>
              <p:nvPr userDrawn="1"/>
            </p:nvSpPr>
            <p:spPr bwMode="auto">
              <a:xfrm>
                <a:off x="4578" y="4223"/>
                <a:ext cx="43" cy="44"/>
              </a:xfrm>
              <a:prstGeom prst="rect">
                <a:avLst/>
              </a:prstGeom>
              <a:solidFill>
                <a:srgbClr val="BDBDBD"/>
              </a:solidFill>
              <a:ln w="9525">
                <a:noFill/>
                <a:miter lim="800000"/>
                <a:headEnd/>
                <a:tailEnd/>
              </a:ln>
            </p:spPr>
            <p:txBody>
              <a:bodyPr/>
              <a:lstStyle/>
              <a:p>
                <a:endParaRPr lang="nl-NL"/>
              </a:p>
            </p:txBody>
          </p:sp>
          <p:sp>
            <p:nvSpPr>
              <p:cNvPr id="50849" name="Rectangle 3745"/>
              <p:cNvSpPr>
                <a:spLocks noChangeArrowheads="1"/>
              </p:cNvSpPr>
              <p:nvPr userDrawn="1"/>
            </p:nvSpPr>
            <p:spPr bwMode="auto">
              <a:xfrm>
                <a:off x="4664" y="4223"/>
                <a:ext cx="43" cy="44"/>
              </a:xfrm>
              <a:prstGeom prst="rect">
                <a:avLst/>
              </a:prstGeom>
              <a:solidFill>
                <a:srgbClr val="BDBDBD"/>
              </a:solidFill>
              <a:ln w="9525">
                <a:noFill/>
                <a:miter lim="800000"/>
                <a:headEnd/>
                <a:tailEnd/>
              </a:ln>
            </p:spPr>
            <p:txBody>
              <a:bodyPr/>
              <a:lstStyle/>
              <a:p>
                <a:endParaRPr lang="nl-NL"/>
              </a:p>
            </p:txBody>
          </p:sp>
          <p:sp>
            <p:nvSpPr>
              <p:cNvPr id="50850" name="Rectangle 3746"/>
              <p:cNvSpPr>
                <a:spLocks noChangeArrowheads="1"/>
              </p:cNvSpPr>
              <p:nvPr userDrawn="1"/>
            </p:nvSpPr>
            <p:spPr bwMode="auto">
              <a:xfrm>
                <a:off x="4750" y="4223"/>
                <a:ext cx="43" cy="44"/>
              </a:xfrm>
              <a:prstGeom prst="rect">
                <a:avLst/>
              </a:prstGeom>
              <a:solidFill>
                <a:srgbClr val="BDBDBD"/>
              </a:solidFill>
              <a:ln w="9525">
                <a:noFill/>
                <a:miter lim="800000"/>
                <a:headEnd/>
                <a:tailEnd/>
              </a:ln>
            </p:spPr>
            <p:txBody>
              <a:bodyPr/>
              <a:lstStyle/>
              <a:p>
                <a:endParaRPr lang="nl-NL"/>
              </a:p>
            </p:txBody>
          </p:sp>
          <p:sp>
            <p:nvSpPr>
              <p:cNvPr id="50851" name="Rectangle 3747"/>
              <p:cNvSpPr>
                <a:spLocks noChangeArrowheads="1"/>
              </p:cNvSpPr>
              <p:nvPr userDrawn="1"/>
            </p:nvSpPr>
            <p:spPr bwMode="auto">
              <a:xfrm>
                <a:off x="4836" y="4223"/>
                <a:ext cx="43" cy="44"/>
              </a:xfrm>
              <a:prstGeom prst="rect">
                <a:avLst/>
              </a:prstGeom>
              <a:solidFill>
                <a:srgbClr val="BDBDBD"/>
              </a:solidFill>
              <a:ln w="9525">
                <a:noFill/>
                <a:miter lim="800000"/>
                <a:headEnd/>
                <a:tailEnd/>
              </a:ln>
            </p:spPr>
            <p:txBody>
              <a:bodyPr/>
              <a:lstStyle/>
              <a:p>
                <a:endParaRPr lang="nl-NL"/>
              </a:p>
            </p:txBody>
          </p:sp>
          <p:sp>
            <p:nvSpPr>
              <p:cNvPr id="50852" name="Rectangle 3748"/>
              <p:cNvSpPr>
                <a:spLocks noChangeArrowheads="1"/>
              </p:cNvSpPr>
              <p:nvPr userDrawn="1"/>
            </p:nvSpPr>
            <p:spPr bwMode="auto">
              <a:xfrm>
                <a:off x="4923" y="4223"/>
                <a:ext cx="43" cy="44"/>
              </a:xfrm>
              <a:prstGeom prst="rect">
                <a:avLst/>
              </a:prstGeom>
              <a:solidFill>
                <a:srgbClr val="BDBDBD"/>
              </a:solidFill>
              <a:ln w="9525">
                <a:noFill/>
                <a:miter lim="800000"/>
                <a:headEnd/>
                <a:tailEnd/>
              </a:ln>
            </p:spPr>
            <p:txBody>
              <a:bodyPr/>
              <a:lstStyle/>
              <a:p>
                <a:endParaRPr lang="nl-NL"/>
              </a:p>
            </p:txBody>
          </p:sp>
          <p:sp>
            <p:nvSpPr>
              <p:cNvPr id="50853" name="Rectangle 3749"/>
              <p:cNvSpPr>
                <a:spLocks noChangeArrowheads="1"/>
              </p:cNvSpPr>
              <p:nvPr userDrawn="1"/>
            </p:nvSpPr>
            <p:spPr bwMode="auto">
              <a:xfrm>
                <a:off x="5009" y="4223"/>
                <a:ext cx="44" cy="44"/>
              </a:xfrm>
              <a:prstGeom prst="rect">
                <a:avLst/>
              </a:prstGeom>
              <a:solidFill>
                <a:srgbClr val="BDBDBD"/>
              </a:solidFill>
              <a:ln w="9525">
                <a:noFill/>
                <a:miter lim="800000"/>
                <a:headEnd/>
                <a:tailEnd/>
              </a:ln>
            </p:spPr>
            <p:txBody>
              <a:bodyPr/>
              <a:lstStyle/>
              <a:p>
                <a:endParaRPr lang="nl-NL"/>
              </a:p>
            </p:txBody>
          </p:sp>
          <p:sp>
            <p:nvSpPr>
              <p:cNvPr id="50854" name="Rectangle 3750"/>
              <p:cNvSpPr>
                <a:spLocks noChangeArrowheads="1"/>
              </p:cNvSpPr>
              <p:nvPr userDrawn="1"/>
            </p:nvSpPr>
            <p:spPr bwMode="auto">
              <a:xfrm>
                <a:off x="5096" y="4223"/>
                <a:ext cx="43" cy="44"/>
              </a:xfrm>
              <a:prstGeom prst="rect">
                <a:avLst/>
              </a:prstGeom>
              <a:solidFill>
                <a:srgbClr val="BDBDBD"/>
              </a:solidFill>
              <a:ln w="9525">
                <a:noFill/>
                <a:miter lim="800000"/>
                <a:headEnd/>
                <a:tailEnd/>
              </a:ln>
            </p:spPr>
            <p:txBody>
              <a:bodyPr/>
              <a:lstStyle/>
              <a:p>
                <a:endParaRPr lang="nl-NL"/>
              </a:p>
            </p:txBody>
          </p:sp>
          <p:sp>
            <p:nvSpPr>
              <p:cNvPr id="50855" name="Rectangle 3751"/>
              <p:cNvSpPr>
                <a:spLocks noChangeArrowheads="1"/>
              </p:cNvSpPr>
              <p:nvPr userDrawn="1"/>
            </p:nvSpPr>
            <p:spPr bwMode="auto">
              <a:xfrm>
                <a:off x="5182" y="4223"/>
                <a:ext cx="43" cy="44"/>
              </a:xfrm>
              <a:prstGeom prst="rect">
                <a:avLst/>
              </a:prstGeom>
              <a:solidFill>
                <a:srgbClr val="BDBDBD"/>
              </a:solidFill>
              <a:ln w="9525">
                <a:noFill/>
                <a:miter lim="800000"/>
                <a:headEnd/>
                <a:tailEnd/>
              </a:ln>
            </p:spPr>
            <p:txBody>
              <a:bodyPr/>
              <a:lstStyle/>
              <a:p>
                <a:endParaRPr lang="nl-NL"/>
              </a:p>
            </p:txBody>
          </p:sp>
          <p:sp>
            <p:nvSpPr>
              <p:cNvPr id="50856" name="Rectangle 3752"/>
              <p:cNvSpPr>
                <a:spLocks noChangeArrowheads="1"/>
              </p:cNvSpPr>
              <p:nvPr userDrawn="1"/>
            </p:nvSpPr>
            <p:spPr bwMode="auto">
              <a:xfrm>
                <a:off x="5268" y="4223"/>
                <a:ext cx="43" cy="44"/>
              </a:xfrm>
              <a:prstGeom prst="rect">
                <a:avLst/>
              </a:prstGeom>
              <a:solidFill>
                <a:srgbClr val="BDBDBD"/>
              </a:solidFill>
              <a:ln w="9525">
                <a:noFill/>
                <a:miter lim="800000"/>
                <a:headEnd/>
                <a:tailEnd/>
              </a:ln>
            </p:spPr>
            <p:txBody>
              <a:bodyPr/>
              <a:lstStyle/>
              <a:p>
                <a:endParaRPr lang="nl-NL"/>
              </a:p>
            </p:txBody>
          </p:sp>
          <p:sp>
            <p:nvSpPr>
              <p:cNvPr id="50857" name="Rectangle 3753"/>
              <p:cNvSpPr>
                <a:spLocks noChangeArrowheads="1"/>
              </p:cNvSpPr>
              <p:nvPr userDrawn="1"/>
            </p:nvSpPr>
            <p:spPr bwMode="auto">
              <a:xfrm>
                <a:off x="5354" y="4223"/>
                <a:ext cx="44" cy="44"/>
              </a:xfrm>
              <a:prstGeom prst="rect">
                <a:avLst/>
              </a:prstGeom>
              <a:solidFill>
                <a:srgbClr val="BDBDBD"/>
              </a:solidFill>
              <a:ln w="9525">
                <a:noFill/>
                <a:miter lim="800000"/>
                <a:headEnd/>
                <a:tailEnd/>
              </a:ln>
            </p:spPr>
            <p:txBody>
              <a:bodyPr/>
              <a:lstStyle/>
              <a:p>
                <a:endParaRPr lang="nl-NL"/>
              </a:p>
            </p:txBody>
          </p:sp>
          <p:sp>
            <p:nvSpPr>
              <p:cNvPr id="50858" name="Rectangle 3754"/>
              <p:cNvSpPr>
                <a:spLocks noChangeArrowheads="1"/>
              </p:cNvSpPr>
              <p:nvPr userDrawn="1"/>
            </p:nvSpPr>
            <p:spPr bwMode="auto">
              <a:xfrm>
                <a:off x="5441" y="4223"/>
                <a:ext cx="43" cy="44"/>
              </a:xfrm>
              <a:prstGeom prst="rect">
                <a:avLst/>
              </a:prstGeom>
              <a:solidFill>
                <a:srgbClr val="BDBDBD"/>
              </a:solidFill>
              <a:ln w="9525">
                <a:noFill/>
                <a:miter lim="800000"/>
                <a:headEnd/>
                <a:tailEnd/>
              </a:ln>
            </p:spPr>
            <p:txBody>
              <a:bodyPr/>
              <a:lstStyle/>
              <a:p>
                <a:endParaRPr lang="nl-NL"/>
              </a:p>
            </p:txBody>
          </p:sp>
          <p:sp>
            <p:nvSpPr>
              <p:cNvPr id="50859" name="Rectangle 3755"/>
              <p:cNvSpPr>
                <a:spLocks noChangeArrowheads="1"/>
              </p:cNvSpPr>
              <p:nvPr userDrawn="1"/>
            </p:nvSpPr>
            <p:spPr bwMode="auto">
              <a:xfrm>
                <a:off x="5528" y="4223"/>
                <a:ext cx="43" cy="44"/>
              </a:xfrm>
              <a:prstGeom prst="rect">
                <a:avLst/>
              </a:prstGeom>
              <a:solidFill>
                <a:srgbClr val="BDBDBD"/>
              </a:solidFill>
              <a:ln w="9525">
                <a:noFill/>
                <a:miter lim="800000"/>
                <a:headEnd/>
                <a:tailEnd/>
              </a:ln>
            </p:spPr>
            <p:txBody>
              <a:bodyPr/>
              <a:lstStyle/>
              <a:p>
                <a:endParaRPr lang="nl-NL"/>
              </a:p>
            </p:txBody>
          </p:sp>
          <p:sp>
            <p:nvSpPr>
              <p:cNvPr id="50860" name="Rectangle 3756"/>
              <p:cNvSpPr>
                <a:spLocks noChangeArrowheads="1"/>
              </p:cNvSpPr>
              <p:nvPr userDrawn="1"/>
            </p:nvSpPr>
            <p:spPr bwMode="auto">
              <a:xfrm>
                <a:off x="5614" y="4223"/>
                <a:ext cx="43" cy="44"/>
              </a:xfrm>
              <a:prstGeom prst="rect">
                <a:avLst/>
              </a:prstGeom>
              <a:solidFill>
                <a:srgbClr val="BDBDBD"/>
              </a:solidFill>
              <a:ln w="9525">
                <a:noFill/>
                <a:miter lim="800000"/>
                <a:headEnd/>
                <a:tailEnd/>
              </a:ln>
            </p:spPr>
            <p:txBody>
              <a:bodyPr/>
              <a:lstStyle/>
              <a:p>
                <a:endParaRPr lang="nl-NL"/>
              </a:p>
            </p:txBody>
          </p:sp>
          <p:sp>
            <p:nvSpPr>
              <p:cNvPr id="50861" name="Rectangle 3757"/>
              <p:cNvSpPr>
                <a:spLocks noChangeArrowheads="1"/>
              </p:cNvSpPr>
              <p:nvPr userDrawn="1"/>
            </p:nvSpPr>
            <p:spPr bwMode="auto">
              <a:xfrm>
                <a:off x="5700" y="4223"/>
                <a:ext cx="43" cy="44"/>
              </a:xfrm>
              <a:prstGeom prst="rect">
                <a:avLst/>
              </a:prstGeom>
              <a:solidFill>
                <a:srgbClr val="BDBDBD"/>
              </a:solidFill>
              <a:ln w="9525">
                <a:noFill/>
                <a:miter lim="800000"/>
                <a:headEnd/>
                <a:tailEnd/>
              </a:ln>
            </p:spPr>
            <p:txBody>
              <a:bodyPr/>
              <a:lstStyle/>
              <a:p>
                <a:endParaRPr lang="nl-NL"/>
              </a:p>
            </p:txBody>
          </p:sp>
        </p:grpSp>
        <p:pic>
          <p:nvPicPr>
            <p:cNvPr id="50862" name="Picture 3758" descr="C:\Mijn documenten\erasmus_mc\logo_wmf_zwart\E_ZW.WMF"/>
            <p:cNvPicPr>
              <a:picLocks noChangeAspect="1" noChangeArrowheads="1"/>
            </p:cNvPicPr>
            <p:nvPr userDrawn="1"/>
          </p:nvPicPr>
          <p:blipFill>
            <a:blip r:embed="rId13" cstate="print"/>
            <a:srcRect/>
            <a:stretch>
              <a:fillRect/>
            </a:stretch>
          </p:blipFill>
          <p:spPr bwMode="auto">
            <a:xfrm>
              <a:off x="4479" y="70"/>
              <a:ext cx="1081" cy="497"/>
            </a:xfrm>
            <a:prstGeom prst="rect">
              <a:avLst/>
            </a:prstGeom>
            <a:noFill/>
            <a:ln w="9525">
              <a:noFill/>
              <a:miter lim="800000"/>
              <a:headEnd/>
              <a:tailEnd/>
            </a:ln>
          </p:spPr>
        </p:pic>
      </p:grpSp>
      <p:grpSp>
        <p:nvGrpSpPr>
          <p:cNvPr id="50389" name="Group 3285"/>
          <p:cNvGrpSpPr>
            <a:grpSpLocks/>
          </p:cNvGrpSpPr>
          <p:nvPr/>
        </p:nvGrpSpPr>
        <p:grpSpPr bwMode="auto">
          <a:xfrm>
            <a:off x="0" y="0"/>
            <a:ext cx="9144000" cy="6858000"/>
            <a:chOff x="0" y="0"/>
            <a:chExt cx="5760" cy="4320"/>
          </a:xfrm>
        </p:grpSpPr>
        <p:pic>
          <p:nvPicPr>
            <p:cNvPr id="50388" name="Picture 3284" descr="C:\Mijn documenten\erasmus_mc\logo_ondergronden\m_wit.pcx"/>
            <p:cNvPicPr>
              <a:picLocks noChangeAspect="1" noChangeArrowheads="1"/>
            </p:cNvPicPr>
            <p:nvPr userDrawn="1"/>
          </p:nvPicPr>
          <p:blipFill>
            <a:blip r:embed="rId14" cstate="print"/>
            <a:srcRect/>
            <a:stretch>
              <a:fillRect/>
            </a:stretch>
          </p:blipFill>
          <p:spPr bwMode="hidden">
            <a:xfrm>
              <a:off x="0" y="0"/>
              <a:ext cx="5760" cy="4320"/>
            </a:xfrm>
            <a:prstGeom prst="rect">
              <a:avLst/>
            </a:prstGeom>
            <a:noFill/>
          </p:spPr>
        </p:pic>
        <p:grpSp>
          <p:nvGrpSpPr>
            <p:cNvPr id="50386" name="Group 3282"/>
            <p:cNvGrpSpPr>
              <a:grpSpLocks/>
            </p:cNvGrpSpPr>
            <p:nvPr/>
          </p:nvGrpSpPr>
          <p:grpSpPr bwMode="auto">
            <a:xfrm>
              <a:off x="0" y="783"/>
              <a:ext cx="5758" cy="3489"/>
              <a:chOff x="7" y="783"/>
              <a:chExt cx="5731" cy="3489"/>
            </a:xfrm>
          </p:grpSpPr>
          <p:sp>
            <p:nvSpPr>
              <p:cNvPr id="48891" name="Rectangle 2811"/>
              <p:cNvSpPr>
                <a:spLocks noChangeArrowheads="1"/>
              </p:cNvSpPr>
              <p:nvPr userDrawn="1"/>
            </p:nvSpPr>
            <p:spPr bwMode="hidden">
              <a:xfrm>
                <a:off x="7" y="783"/>
                <a:ext cx="43" cy="43"/>
              </a:xfrm>
              <a:prstGeom prst="rect">
                <a:avLst/>
              </a:prstGeom>
              <a:solidFill>
                <a:srgbClr val="5A68A1"/>
              </a:solidFill>
              <a:ln w="9525">
                <a:noFill/>
                <a:miter lim="800000"/>
                <a:headEnd/>
                <a:tailEnd/>
              </a:ln>
            </p:spPr>
            <p:txBody>
              <a:bodyPr/>
              <a:lstStyle/>
              <a:p>
                <a:endParaRPr lang="nl-NL"/>
              </a:p>
            </p:txBody>
          </p:sp>
          <p:sp>
            <p:nvSpPr>
              <p:cNvPr id="48892" name="Rectangle 2812"/>
              <p:cNvSpPr>
                <a:spLocks noChangeArrowheads="1"/>
              </p:cNvSpPr>
              <p:nvPr userDrawn="1"/>
            </p:nvSpPr>
            <p:spPr bwMode="hidden">
              <a:xfrm>
                <a:off x="93" y="783"/>
                <a:ext cx="43" cy="43"/>
              </a:xfrm>
              <a:prstGeom prst="rect">
                <a:avLst/>
              </a:prstGeom>
              <a:solidFill>
                <a:srgbClr val="5A68A1"/>
              </a:solidFill>
              <a:ln w="9525">
                <a:noFill/>
                <a:miter lim="800000"/>
                <a:headEnd/>
                <a:tailEnd/>
              </a:ln>
            </p:spPr>
            <p:txBody>
              <a:bodyPr/>
              <a:lstStyle/>
              <a:p>
                <a:endParaRPr lang="nl-NL"/>
              </a:p>
            </p:txBody>
          </p:sp>
          <p:sp>
            <p:nvSpPr>
              <p:cNvPr id="48893" name="Rectangle 2813"/>
              <p:cNvSpPr>
                <a:spLocks noChangeArrowheads="1"/>
              </p:cNvSpPr>
              <p:nvPr userDrawn="1"/>
            </p:nvSpPr>
            <p:spPr bwMode="hidden">
              <a:xfrm>
                <a:off x="180" y="783"/>
                <a:ext cx="43" cy="43"/>
              </a:xfrm>
              <a:prstGeom prst="rect">
                <a:avLst/>
              </a:prstGeom>
              <a:solidFill>
                <a:srgbClr val="5A68A1"/>
              </a:solidFill>
              <a:ln w="9525">
                <a:noFill/>
                <a:miter lim="800000"/>
                <a:headEnd/>
                <a:tailEnd/>
              </a:ln>
            </p:spPr>
            <p:txBody>
              <a:bodyPr/>
              <a:lstStyle/>
              <a:p>
                <a:endParaRPr lang="nl-NL"/>
              </a:p>
            </p:txBody>
          </p:sp>
          <p:sp>
            <p:nvSpPr>
              <p:cNvPr id="48894" name="Rectangle 2814"/>
              <p:cNvSpPr>
                <a:spLocks noChangeArrowheads="1"/>
              </p:cNvSpPr>
              <p:nvPr userDrawn="1"/>
            </p:nvSpPr>
            <p:spPr bwMode="hidden">
              <a:xfrm>
                <a:off x="266" y="783"/>
                <a:ext cx="43" cy="43"/>
              </a:xfrm>
              <a:prstGeom prst="rect">
                <a:avLst/>
              </a:prstGeom>
              <a:solidFill>
                <a:srgbClr val="5A68A1"/>
              </a:solidFill>
              <a:ln w="9525">
                <a:noFill/>
                <a:miter lim="800000"/>
                <a:headEnd/>
                <a:tailEnd/>
              </a:ln>
            </p:spPr>
            <p:txBody>
              <a:bodyPr/>
              <a:lstStyle/>
              <a:p>
                <a:endParaRPr lang="nl-NL"/>
              </a:p>
            </p:txBody>
          </p:sp>
          <p:sp>
            <p:nvSpPr>
              <p:cNvPr id="48895" name="Rectangle 2815"/>
              <p:cNvSpPr>
                <a:spLocks noChangeArrowheads="1"/>
              </p:cNvSpPr>
              <p:nvPr userDrawn="1"/>
            </p:nvSpPr>
            <p:spPr bwMode="hidden">
              <a:xfrm>
                <a:off x="352" y="783"/>
                <a:ext cx="43" cy="43"/>
              </a:xfrm>
              <a:prstGeom prst="rect">
                <a:avLst/>
              </a:prstGeom>
              <a:solidFill>
                <a:srgbClr val="5A68A1"/>
              </a:solidFill>
              <a:ln w="9525">
                <a:noFill/>
                <a:miter lim="800000"/>
                <a:headEnd/>
                <a:tailEnd/>
              </a:ln>
            </p:spPr>
            <p:txBody>
              <a:bodyPr/>
              <a:lstStyle/>
              <a:p>
                <a:endParaRPr lang="nl-NL"/>
              </a:p>
            </p:txBody>
          </p:sp>
          <p:sp>
            <p:nvSpPr>
              <p:cNvPr id="48896" name="Rectangle 2816"/>
              <p:cNvSpPr>
                <a:spLocks noChangeArrowheads="1"/>
              </p:cNvSpPr>
              <p:nvPr userDrawn="1"/>
            </p:nvSpPr>
            <p:spPr bwMode="hidden">
              <a:xfrm>
                <a:off x="438" y="783"/>
                <a:ext cx="43" cy="43"/>
              </a:xfrm>
              <a:prstGeom prst="rect">
                <a:avLst/>
              </a:prstGeom>
              <a:solidFill>
                <a:srgbClr val="5A68A1"/>
              </a:solidFill>
              <a:ln w="9525">
                <a:noFill/>
                <a:miter lim="800000"/>
                <a:headEnd/>
                <a:tailEnd/>
              </a:ln>
            </p:spPr>
            <p:txBody>
              <a:bodyPr/>
              <a:lstStyle/>
              <a:p>
                <a:endParaRPr lang="nl-NL"/>
              </a:p>
            </p:txBody>
          </p:sp>
          <p:sp>
            <p:nvSpPr>
              <p:cNvPr id="48897" name="Rectangle 2817"/>
              <p:cNvSpPr>
                <a:spLocks noChangeArrowheads="1"/>
              </p:cNvSpPr>
              <p:nvPr userDrawn="1"/>
            </p:nvSpPr>
            <p:spPr bwMode="hidden">
              <a:xfrm>
                <a:off x="524" y="783"/>
                <a:ext cx="43" cy="43"/>
              </a:xfrm>
              <a:prstGeom prst="rect">
                <a:avLst/>
              </a:prstGeom>
              <a:solidFill>
                <a:srgbClr val="5A68A1"/>
              </a:solidFill>
              <a:ln w="9525">
                <a:noFill/>
                <a:miter lim="800000"/>
                <a:headEnd/>
                <a:tailEnd/>
              </a:ln>
            </p:spPr>
            <p:txBody>
              <a:bodyPr/>
              <a:lstStyle/>
              <a:p>
                <a:endParaRPr lang="nl-NL"/>
              </a:p>
            </p:txBody>
          </p:sp>
          <p:sp>
            <p:nvSpPr>
              <p:cNvPr id="48898" name="Rectangle 2818"/>
              <p:cNvSpPr>
                <a:spLocks noChangeArrowheads="1"/>
              </p:cNvSpPr>
              <p:nvPr userDrawn="1"/>
            </p:nvSpPr>
            <p:spPr bwMode="hidden">
              <a:xfrm>
                <a:off x="610" y="783"/>
                <a:ext cx="44" cy="43"/>
              </a:xfrm>
              <a:prstGeom prst="rect">
                <a:avLst/>
              </a:prstGeom>
              <a:solidFill>
                <a:srgbClr val="5A68A1"/>
              </a:solidFill>
              <a:ln w="9525">
                <a:noFill/>
                <a:miter lim="800000"/>
                <a:headEnd/>
                <a:tailEnd/>
              </a:ln>
            </p:spPr>
            <p:txBody>
              <a:bodyPr/>
              <a:lstStyle/>
              <a:p>
                <a:endParaRPr lang="nl-NL"/>
              </a:p>
            </p:txBody>
          </p:sp>
          <p:sp>
            <p:nvSpPr>
              <p:cNvPr id="48899" name="Rectangle 2819"/>
              <p:cNvSpPr>
                <a:spLocks noChangeArrowheads="1"/>
              </p:cNvSpPr>
              <p:nvPr userDrawn="1"/>
            </p:nvSpPr>
            <p:spPr bwMode="hidden">
              <a:xfrm>
                <a:off x="697" y="783"/>
                <a:ext cx="43" cy="43"/>
              </a:xfrm>
              <a:prstGeom prst="rect">
                <a:avLst/>
              </a:prstGeom>
              <a:solidFill>
                <a:srgbClr val="5A68A1"/>
              </a:solidFill>
              <a:ln w="9525">
                <a:noFill/>
                <a:miter lim="800000"/>
                <a:headEnd/>
                <a:tailEnd/>
              </a:ln>
            </p:spPr>
            <p:txBody>
              <a:bodyPr/>
              <a:lstStyle/>
              <a:p>
                <a:endParaRPr lang="nl-NL"/>
              </a:p>
            </p:txBody>
          </p:sp>
          <p:sp>
            <p:nvSpPr>
              <p:cNvPr id="48900" name="Rectangle 2820"/>
              <p:cNvSpPr>
                <a:spLocks noChangeArrowheads="1"/>
              </p:cNvSpPr>
              <p:nvPr userDrawn="1"/>
            </p:nvSpPr>
            <p:spPr bwMode="hidden">
              <a:xfrm>
                <a:off x="783" y="783"/>
                <a:ext cx="43" cy="43"/>
              </a:xfrm>
              <a:prstGeom prst="rect">
                <a:avLst/>
              </a:prstGeom>
              <a:solidFill>
                <a:srgbClr val="5A68A1"/>
              </a:solidFill>
              <a:ln w="9525">
                <a:noFill/>
                <a:miter lim="800000"/>
                <a:headEnd/>
                <a:tailEnd/>
              </a:ln>
            </p:spPr>
            <p:txBody>
              <a:bodyPr/>
              <a:lstStyle/>
              <a:p>
                <a:endParaRPr lang="nl-NL"/>
              </a:p>
            </p:txBody>
          </p:sp>
          <p:sp>
            <p:nvSpPr>
              <p:cNvPr id="48901" name="Rectangle 2821"/>
              <p:cNvSpPr>
                <a:spLocks noChangeArrowheads="1"/>
              </p:cNvSpPr>
              <p:nvPr userDrawn="1"/>
            </p:nvSpPr>
            <p:spPr bwMode="hidden">
              <a:xfrm>
                <a:off x="869" y="783"/>
                <a:ext cx="43" cy="43"/>
              </a:xfrm>
              <a:prstGeom prst="rect">
                <a:avLst/>
              </a:prstGeom>
              <a:solidFill>
                <a:srgbClr val="5A68A1"/>
              </a:solidFill>
              <a:ln w="9525">
                <a:noFill/>
                <a:miter lim="800000"/>
                <a:headEnd/>
                <a:tailEnd/>
              </a:ln>
            </p:spPr>
            <p:txBody>
              <a:bodyPr/>
              <a:lstStyle/>
              <a:p>
                <a:endParaRPr lang="nl-NL"/>
              </a:p>
            </p:txBody>
          </p:sp>
          <p:sp>
            <p:nvSpPr>
              <p:cNvPr id="48902" name="Rectangle 2822"/>
              <p:cNvSpPr>
                <a:spLocks noChangeArrowheads="1"/>
              </p:cNvSpPr>
              <p:nvPr userDrawn="1"/>
            </p:nvSpPr>
            <p:spPr bwMode="hidden">
              <a:xfrm>
                <a:off x="955" y="783"/>
                <a:ext cx="43" cy="43"/>
              </a:xfrm>
              <a:prstGeom prst="rect">
                <a:avLst/>
              </a:prstGeom>
              <a:solidFill>
                <a:srgbClr val="5A68A1"/>
              </a:solidFill>
              <a:ln w="9525">
                <a:noFill/>
                <a:miter lim="800000"/>
                <a:headEnd/>
                <a:tailEnd/>
              </a:ln>
            </p:spPr>
            <p:txBody>
              <a:bodyPr/>
              <a:lstStyle/>
              <a:p>
                <a:endParaRPr lang="nl-NL"/>
              </a:p>
            </p:txBody>
          </p:sp>
          <p:sp>
            <p:nvSpPr>
              <p:cNvPr id="48903" name="Rectangle 2823"/>
              <p:cNvSpPr>
                <a:spLocks noChangeArrowheads="1"/>
              </p:cNvSpPr>
              <p:nvPr userDrawn="1"/>
            </p:nvSpPr>
            <p:spPr bwMode="hidden">
              <a:xfrm>
                <a:off x="1041" y="783"/>
                <a:ext cx="43" cy="43"/>
              </a:xfrm>
              <a:prstGeom prst="rect">
                <a:avLst/>
              </a:prstGeom>
              <a:solidFill>
                <a:srgbClr val="5A68A1"/>
              </a:solidFill>
              <a:ln w="9525">
                <a:noFill/>
                <a:miter lim="800000"/>
                <a:headEnd/>
                <a:tailEnd/>
              </a:ln>
            </p:spPr>
            <p:txBody>
              <a:bodyPr/>
              <a:lstStyle/>
              <a:p>
                <a:endParaRPr lang="nl-NL"/>
              </a:p>
            </p:txBody>
          </p:sp>
          <p:sp>
            <p:nvSpPr>
              <p:cNvPr id="48904" name="Rectangle 2824"/>
              <p:cNvSpPr>
                <a:spLocks noChangeArrowheads="1"/>
              </p:cNvSpPr>
              <p:nvPr userDrawn="1"/>
            </p:nvSpPr>
            <p:spPr bwMode="hidden">
              <a:xfrm>
                <a:off x="1128" y="783"/>
                <a:ext cx="43" cy="43"/>
              </a:xfrm>
              <a:prstGeom prst="rect">
                <a:avLst/>
              </a:prstGeom>
              <a:solidFill>
                <a:srgbClr val="5A68A1"/>
              </a:solidFill>
              <a:ln w="9525">
                <a:noFill/>
                <a:miter lim="800000"/>
                <a:headEnd/>
                <a:tailEnd/>
              </a:ln>
            </p:spPr>
            <p:txBody>
              <a:bodyPr/>
              <a:lstStyle/>
              <a:p>
                <a:endParaRPr lang="nl-NL"/>
              </a:p>
            </p:txBody>
          </p:sp>
          <p:sp>
            <p:nvSpPr>
              <p:cNvPr id="48905" name="Rectangle 2825"/>
              <p:cNvSpPr>
                <a:spLocks noChangeArrowheads="1"/>
              </p:cNvSpPr>
              <p:nvPr userDrawn="1"/>
            </p:nvSpPr>
            <p:spPr bwMode="hidden">
              <a:xfrm>
                <a:off x="1214" y="783"/>
                <a:ext cx="43" cy="43"/>
              </a:xfrm>
              <a:prstGeom prst="rect">
                <a:avLst/>
              </a:prstGeom>
              <a:solidFill>
                <a:srgbClr val="5A68A1"/>
              </a:solidFill>
              <a:ln w="9525">
                <a:noFill/>
                <a:miter lim="800000"/>
                <a:headEnd/>
                <a:tailEnd/>
              </a:ln>
            </p:spPr>
            <p:txBody>
              <a:bodyPr/>
              <a:lstStyle/>
              <a:p>
                <a:endParaRPr lang="nl-NL"/>
              </a:p>
            </p:txBody>
          </p:sp>
          <p:sp>
            <p:nvSpPr>
              <p:cNvPr id="48906" name="Rectangle 2826"/>
              <p:cNvSpPr>
                <a:spLocks noChangeArrowheads="1"/>
              </p:cNvSpPr>
              <p:nvPr userDrawn="1"/>
            </p:nvSpPr>
            <p:spPr bwMode="hidden">
              <a:xfrm>
                <a:off x="1300" y="783"/>
                <a:ext cx="43" cy="43"/>
              </a:xfrm>
              <a:prstGeom prst="rect">
                <a:avLst/>
              </a:prstGeom>
              <a:solidFill>
                <a:srgbClr val="5A68A1"/>
              </a:solidFill>
              <a:ln w="9525">
                <a:noFill/>
                <a:miter lim="800000"/>
                <a:headEnd/>
                <a:tailEnd/>
              </a:ln>
            </p:spPr>
            <p:txBody>
              <a:bodyPr/>
              <a:lstStyle/>
              <a:p>
                <a:endParaRPr lang="nl-NL"/>
              </a:p>
            </p:txBody>
          </p:sp>
          <p:sp>
            <p:nvSpPr>
              <p:cNvPr id="48907" name="Rectangle 2827"/>
              <p:cNvSpPr>
                <a:spLocks noChangeArrowheads="1"/>
              </p:cNvSpPr>
              <p:nvPr userDrawn="1"/>
            </p:nvSpPr>
            <p:spPr bwMode="hidden">
              <a:xfrm>
                <a:off x="1386" y="783"/>
                <a:ext cx="43" cy="43"/>
              </a:xfrm>
              <a:prstGeom prst="rect">
                <a:avLst/>
              </a:prstGeom>
              <a:solidFill>
                <a:srgbClr val="5A68A1"/>
              </a:solidFill>
              <a:ln w="9525">
                <a:noFill/>
                <a:miter lim="800000"/>
                <a:headEnd/>
                <a:tailEnd/>
              </a:ln>
            </p:spPr>
            <p:txBody>
              <a:bodyPr/>
              <a:lstStyle/>
              <a:p>
                <a:endParaRPr lang="nl-NL"/>
              </a:p>
            </p:txBody>
          </p:sp>
          <p:sp>
            <p:nvSpPr>
              <p:cNvPr id="48908" name="Rectangle 2828"/>
              <p:cNvSpPr>
                <a:spLocks noChangeArrowheads="1"/>
              </p:cNvSpPr>
              <p:nvPr userDrawn="1"/>
            </p:nvSpPr>
            <p:spPr bwMode="hidden">
              <a:xfrm>
                <a:off x="1472" y="783"/>
                <a:ext cx="43" cy="43"/>
              </a:xfrm>
              <a:prstGeom prst="rect">
                <a:avLst/>
              </a:prstGeom>
              <a:solidFill>
                <a:srgbClr val="5A68A1"/>
              </a:solidFill>
              <a:ln w="9525">
                <a:noFill/>
                <a:miter lim="800000"/>
                <a:headEnd/>
                <a:tailEnd/>
              </a:ln>
            </p:spPr>
            <p:txBody>
              <a:bodyPr/>
              <a:lstStyle/>
              <a:p>
                <a:endParaRPr lang="nl-NL"/>
              </a:p>
            </p:txBody>
          </p:sp>
          <p:sp>
            <p:nvSpPr>
              <p:cNvPr id="48909" name="Rectangle 2829"/>
              <p:cNvSpPr>
                <a:spLocks noChangeArrowheads="1"/>
              </p:cNvSpPr>
              <p:nvPr userDrawn="1"/>
            </p:nvSpPr>
            <p:spPr bwMode="hidden">
              <a:xfrm>
                <a:off x="1558" y="783"/>
                <a:ext cx="44" cy="43"/>
              </a:xfrm>
              <a:prstGeom prst="rect">
                <a:avLst/>
              </a:prstGeom>
              <a:solidFill>
                <a:srgbClr val="5A68A1"/>
              </a:solidFill>
              <a:ln w="9525">
                <a:noFill/>
                <a:miter lim="800000"/>
                <a:headEnd/>
                <a:tailEnd/>
              </a:ln>
            </p:spPr>
            <p:txBody>
              <a:bodyPr/>
              <a:lstStyle/>
              <a:p>
                <a:endParaRPr lang="nl-NL"/>
              </a:p>
            </p:txBody>
          </p:sp>
          <p:sp>
            <p:nvSpPr>
              <p:cNvPr id="48910" name="Rectangle 2830"/>
              <p:cNvSpPr>
                <a:spLocks noChangeArrowheads="1"/>
              </p:cNvSpPr>
              <p:nvPr userDrawn="1"/>
            </p:nvSpPr>
            <p:spPr bwMode="hidden">
              <a:xfrm>
                <a:off x="1645" y="783"/>
                <a:ext cx="43" cy="43"/>
              </a:xfrm>
              <a:prstGeom prst="rect">
                <a:avLst/>
              </a:prstGeom>
              <a:solidFill>
                <a:srgbClr val="5A68A1"/>
              </a:solidFill>
              <a:ln w="9525">
                <a:noFill/>
                <a:miter lim="800000"/>
                <a:headEnd/>
                <a:tailEnd/>
              </a:ln>
            </p:spPr>
            <p:txBody>
              <a:bodyPr/>
              <a:lstStyle/>
              <a:p>
                <a:endParaRPr lang="nl-NL"/>
              </a:p>
            </p:txBody>
          </p:sp>
          <p:sp>
            <p:nvSpPr>
              <p:cNvPr id="48911" name="Rectangle 2831"/>
              <p:cNvSpPr>
                <a:spLocks noChangeArrowheads="1"/>
              </p:cNvSpPr>
              <p:nvPr userDrawn="1"/>
            </p:nvSpPr>
            <p:spPr bwMode="hidden">
              <a:xfrm>
                <a:off x="1731" y="783"/>
                <a:ext cx="43" cy="43"/>
              </a:xfrm>
              <a:prstGeom prst="rect">
                <a:avLst/>
              </a:prstGeom>
              <a:solidFill>
                <a:srgbClr val="5A68A1"/>
              </a:solidFill>
              <a:ln w="9525">
                <a:noFill/>
                <a:miter lim="800000"/>
                <a:headEnd/>
                <a:tailEnd/>
              </a:ln>
            </p:spPr>
            <p:txBody>
              <a:bodyPr/>
              <a:lstStyle/>
              <a:p>
                <a:endParaRPr lang="nl-NL"/>
              </a:p>
            </p:txBody>
          </p:sp>
          <p:sp>
            <p:nvSpPr>
              <p:cNvPr id="48912" name="Rectangle 2832"/>
              <p:cNvSpPr>
                <a:spLocks noChangeArrowheads="1"/>
              </p:cNvSpPr>
              <p:nvPr userDrawn="1"/>
            </p:nvSpPr>
            <p:spPr bwMode="hidden">
              <a:xfrm>
                <a:off x="1817" y="783"/>
                <a:ext cx="43" cy="43"/>
              </a:xfrm>
              <a:prstGeom prst="rect">
                <a:avLst/>
              </a:prstGeom>
              <a:solidFill>
                <a:srgbClr val="5A68A1"/>
              </a:solidFill>
              <a:ln w="9525">
                <a:noFill/>
                <a:miter lim="800000"/>
                <a:headEnd/>
                <a:tailEnd/>
              </a:ln>
            </p:spPr>
            <p:txBody>
              <a:bodyPr/>
              <a:lstStyle/>
              <a:p>
                <a:endParaRPr lang="nl-NL"/>
              </a:p>
            </p:txBody>
          </p:sp>
          <p:sp>
            <p:nvSpPr>
              <p:cNvPr id="48913" name="Rectangle 2833"/>
              <p:cNvSpPr>
                <a:spLocks noChangeArrowheads="1"/>
              </p:cNvSpPr>
              <p:nvPr userDrawn="1"/>
            </p:nvSpPr>
            <p:spPr bwMode="hidden">
              <a:xfrm>
                <a:off x="1903" y="783"/>
                <a:ext cx="43" cy="43"/>
              </a:xfrm>
              <a:prstGeom prst="rect">
                <a:avLst/>
              </a:prstGeom>
              <a:solidFill>
                <a:srgbClr val="5A68A1"/>
              </a:solidFill>
              <a:ln w="9525">
                <a:noFill/>
                <a:miter lim="800000"/>
                <a:headEnd/>
                <a:tailEnd/>
              </a:ln>
            </p:spPr>
            <p:txBody>
              <a:bodyPr/>
              <a:lstStyle/>
              <a:p>
                <a:endParaRPr lang="nl-NL"/>
              </a:p>
            </p:txBody>
          </p:sp>
          <p:sp>
            <p:nvSpPr>
              <p:cNvPr id="48914" name="Rectangle 2834"/>
              <p:cNvSpPr>
                <a:spLocks noChangeArrowheads="1"/>
              </p:cNvSpPr>
              <p:nvPr userDrawn="1"/>
            </p:nvSpPr>
            <p:spPr bwMode="hidden">
              <a:xfrm>
                <a:off x="1989" y="783"/>
                <a:ext cx="43" cy="43"/>
              </a:xfrm>
              <a:prstGeom prst="rect">
                <a:avLst/>
              </a:prstGeom>
              <a:solidFill>
                <a:srgbClr val="5A68A1"/>
              </a:solidFill>
              <a:ln w="9525">
                <a:noFill/>
                <a:miter lim="800000"/>
                <a:headEnd/>
                <a:tailEnd/>
              </a:ln>
            </p:spPr>
            <p:txBody>
              <a:bodyPr/>
              <a:lstStyle/>
              <a:p>
                <a:endParaRPr lang="nl-NL"/>
              </a:p>
            </p:txBody>
          </p:sp>
          <p:sp>
            <p:nvSpPr>
              <p:cNvPr id="48915" name="Rectangle 2835"/>
              <p:cNvSpPr>
                <a:spLocks noChangeArrowheads="1"/>
              </p:cNvSpPr>
              <p:nvPr userDrawn="1"/>
            </p:nvSpPr>
            <p:spPr bwMode="hidden">
              <a:xfrm>
                <a:off x="2076" y="783"/>
                <a:ext cx="43" cy="43"/>
              </a:xfrm>
              <a:prstGeom prst="rect">
                <a:avLst/>
              </a:prstGeom>
              <a:solidFill>
                <a:srgbClr val="5A68A1"/>
              </a:solidFill>
              <a:ln w="9525">
                <a:noFill/>
                <a:miter lim="800000"/>
                <a:headEnd/>
                <a:tailEnd/>
              </a:ln>
            </p:spPr>
            <p:txBody>
              <a:bodyPr/>
              <a:lstStyle/>
              <a:p>
                <a:endParaRPr lang="nl-NL"/>
              </a:p>
            </p:txBody>
          </p:sp>
          <p:sp>
            <p:nvSpPr>
              <p:cNvPr id="48916" name="Rectangle 2836"/>
              <p:cNvSpPr>
                <a:spLocks noChangeArrowheads="1"/>
              </p:cNvSpPr>
              <p:nvPr userDrawn="1"/>
            </p:nvSpPr>
            <p:spPr bwMode="hidden">
              <a:xfrm>
                <a:off x="2162" y="783"/>
                <a:ext cx="43" cy="43"/>
              </a:xfrm>
              <a:prstGeom prst="rect">
                <a:avLst/>
              </a:prstGeom>
              <a:solidFill>
                <a:srgbClr val="5A68A1"/>
              </a:solidFill>
              <a:ln w="9525">
                <a:noFill/>
                <a:miter lim="800000"/>
                <a:headEnd/>
                <a:tailEnd/>
              </a:ln>
            </p:spPr>
            <p:txBody>
              <a:bodyPr/>
              <a:lstStyle/>
              <a:p>
                <a:endParaRPr lang="nl-NL"/>
              </a:p>
            </p:txBody>
          </p:sp>
          <p:sp>
            <p:nvSpPr>
              <p:cNvPr id="48917" name="Rectangle 2837"/>
              <p:cNvSpPr>
                <a:spLocks noChangeArrowheads="1"/>
              </p:cNvSpPr>
              <p:nvPr userDrawn="1"/>
            </p:nvSpPr>
            <p:spPr bwMode="hidden">
              <a:xfrm>
                <a:off x="2248" y="783"/>
                <a:ext cx="43" cy="43"/>
              </a:xfrm>
              <a:prstGeom prst="rect">
                <a:avLst/>
              </a:prstGeom>
              <a:solidFill>
                <a:srgbClr val="5A68A1"/>
              </a:solidFill>
              <a:ln w="9525">
                <a:noFill/>
                <a:miter lim="800000"/>
                <a:headEnd/>
                <a:tailEnd/>
              </a:ln>
            </p:spPr>
            <p:txBody>
              <a:bodyPr/>
              <a:lstStyle/>
              <a:p>
                <a:endParaRPr lang="nl-NL"/>
              </a:p>
            </p:txBody>
          </p:sp>
          <p:sp>
            <p:nvSpPr>
              <p:cNvPr id="48918" name="Rectangle 2838"/>
              <p:cNvSpPr>
                <a:spLocks noChangeArrowheads="1"/>
              </p:cNvSpPr>
              <p:nvPr userDrawn="1"/>
            </p:nvSpPr>
            <p:spPr bwMode="hidden">
              <a:xfrm>
                <a:off x="2334" y="783"/>
                <a:ext cx="43" cy="43"/>
              </a:xfrm>
              <a:prstGeom prst="rect">
                <a:avLst/>
              </a:prstGeom>
              <a:solidFill>
                <a:srgbClr val="5A68A1"/>
              </a:solidFill>
              <a:ln w="9525">
                <a:noFill/>
                <a:miter lim="800000"/>
                <a:headEnd/>
                <a:tailEnd/>
              </a:ln>
            </p:spPr>
            <p:txBody>
              <a:bodyPr/>
              <a:lstStyle/>
              <a:p>
                <a:endParaRPr lang="nl-NL"/>
              </a:p>
            </p:txBody>
          </p:sp>
          <p:sp>
            <p:nvSpPr>
              <p:cNvPr id="48919" name="Rectangle 2839"/>
              <p:cNvSpPr>
                <a:spLocks noChangeArrowheads="1"/>
              </p:cNvSpPr>
              <p:nvPr userDrawn="1"/>
            </p:nvSpPr>
            <p:spPr bwMode="hidden">
              <a:xfrm>
                <a:off x="2420" y="783"/>
                <a:ext cx="43" cy="43"/>
              </a:xfrm>
              <a:prstGeom prst="rect">
                <a:avLst/>
              </a:prstGeom>
              <a:solidFill>
                <a:srgbClr val="5A68A1"/>
              </a:solidFill>
              <a:ln w="9525">
                <a:noFill/>
                <a:miter lim="800000"/>
                <a:headEnd/>
                <a:tailEnd/>
              </a:ln>
            </p:spPr>
            <p:txBody>
              <a:bodyPr/>
              <a:lstStyle/>
              <a:p>
                <a:endParaRPr lang="nl-NL"/>
              </a:p>
            </p:txBody>
          </p:sp>
          <p:sp>
            <p:nvSpPr>
              <p:cNvPr id="48920" name="Rectangle 2840"/>
              <p:cNvSpPr>
                <a:spLocks noChangeArrowheads="1"/>
              </p:cNvSpPr>
              <p:nvPr userDrawn="1"/>
            </p:nvSpPr>
            <p:spPr bwMode="hidden">
              <a:xfrm>
                <a:off x="2506" y="783"/>
                <a:ext cx="44" cy="43"/>
              </a:xfrm>
              <a:prstGeom prst="rect">
                <a:avLst/>
              </a:prstGeom>
              <a:solidFill>
                <a:srgbClr val="5A68A1"/>
              </a:solidFill>
              <a:ln w="9525">
                <a:noFill/>
                <a:miter lim="800000"/>
                <a:headEnd/>
                <a:tailEnd/>
              </a:ln>
            </p:spPr>
            <p:txBody>
              <a:bodyPr/>
              <a:lstStyle/>
              <a:p>
                <a:endParaRPr lang="nl-NL"/>
              </a:p>
            </p:txBody>
          </p:sp>
          <p:sp>
            <p:nvSpPr>
              <p:cNvPr id="48921" name="Rectangle 2841"/>
              <p:cNvSpPr>
                <a:spLocks noChangeArrowheads="1"/>
              </p:cNvSpPr>
              <p:nvPr userDrawn="1"/>
            </p:nvSpPr>
            <p:spPr bwMode="hidden">
              <a:xfrm>
                <a:off x="2593" y="783"/>
                <a:ext cx="43" cy="43"/>
              </a:xfrm>
              <a:prstGeom prst="rect">
                <a:avLst/>
              </a:prstGeom>
              <a:solidFill>
                <a:srgbClr val="5A68A1"/>
              </a:solidFill>
              <a:ln w="9525">
                <a:noFill/>
                <a:miter lim="800000"/>
                <a:headEnd/>
                <a:tailEnd/>
              </a:ln>
            </p:spPr>
            <p:txBody>
              <a:bodyPr/>
              <a:lstStyle/>
              <a:p>
                <a:endParaRPr lang="nl-NL"/>
              </a:p>
            </p:txBody>
          </p:sp>
          <p:sp>
            <p:nvSpPr>
              <p:cNvPr id="48922" name="Rectangle 2842"/>
              <p:cNvSpPr>
                <a:spLocks noChangeArrowheads="1"/>
              </p:cNvSpPr>
              <p:nvPr userDrawn="1"/>
            </p:nvSpPr>
            <p:spPr bwMode="hidden">
              <a:xfrm>
                <a:off x="2679" y="783"/>
                <a:ext cx="43" cy="43"/>
              </a:xfrm>
              <a:prstGeom prst="rect">
                <a:avLst/>
              </a:prstGeom>
              <a:solidFill>
                <a:srgbClr val="5A68A1"/>
              </a:solidFill>
              <a:ln w="9525">
                <a:noFill/>
                <a:miter lim="800000"/>
                <a:headEnd/>
                <a:tailEnd/>
              </a:ln>
            </p:spPr>
            <p:txBody>
              <a:bodyPr/>
              <a:lstStyle/>
              <a:p>
                <a:endParaRPr lang="nl-NL"/>
              </a:p>
            </p:txBody>
          </p:sp>
          <p:sp>
            <p:nvSpPr>
              <p:cNvPr id="48923" name="Rectangle 2843"/>
              <p:cNvSpPr>
                <a:spLocks noChangeArrowheads="1"/>
              </p:cNvSpPr>
              <p:nvPr userDrawn="1"/>
            </p:nvSpPr>
            <p:spPr bwMode="hidden">
              <a:xfrm>
                <a:off x="2765" y="783"/>
                <a:ext cx="43" cy="43"/>
              </a:xfrm>
              <a:prstGeom prst="rect">
                <a:avLst/>
              </a:prstGeom>
              <a:solidFill>
                <a:srgbClr val="5A68A1"/>
              </a:solidFill>
              <a:ln w="9525">
                <a:noFill/>
                <a:miter lim="800000"/>
                <a:headEnd/>
                <a:tailEnd/>
              </a:ln>
            </p:spPr>
            <p:txBody>
              <a:bodyPr/>
              <a:lstStyle/>
              <a:p>
                <a:endParaRPr lang="nl-NL"/>
              </a:p>
            </p:txBody>
          </p:sp>
          <p:sp>
            <p:nvSpPr>
              <p:cNvPr id="48924" name="Rectangle 2844"/>
              <p:cNvSpPr>
                <a:spLocks noChangeArrowheads="1"/>
              </p:cNvSpPr>
              <p:nvPr userDrawn="1"/>
            </p:nvSpPr>
            <p:spPr bwMode="hidden">
              <a:xfrm>
                <a:off x="2851" y="783"/>
                <a:ext cx="43" cy="43"/>
              </a:xfrm>
              <a:prstGeom prst="rect">
                <a:avLst/>
              </a:prstGeom>
              <a:solidFill>
                <a:srgbClr val="5A68A1"/>
              </a:solidFill>
              <a:ln w="9525">
                <a:noFill/>
                <a:miter lim="800000"/>
                <a:headEnd/>
                <a:tailEnd/>
              </a:ln>
            </p:spPr>
            <p:txBody>
              <a:bodyPr/>
              <a:lstStyle/>
              <a:p>
                <a:endParaRPr lang="nl-NL"/>
              </a:p>
            </p:txBody>
          </p:sp>
          <p:sp>
            <p:nvSpPr>
              <p:cNvPr id="48925" name="Rectangle 2845"/>
              <p:cNvSpPr>
                <a:spLocks noChangeArrowheads="1"/>
              </p:cNvSpPr>
              <p:nvPr userDrawn="1"/>
            </p:nvSpPr>
            <p:spPr bwMode="hidden">
              <a:xfrm>
                <a:off x="2937" y="783"/>
                <a:ext cx="43" cy="43"/>
              </a:xfrm>
              <a:prstGeom prst="rect">
                <a:avLst/>
              </a:prstGeom>
              <a:solidFill>
                <a:srgbClr val="5A68A1"/>
              </a:solidFill>
              <a:ln w="9525">
                <a:noFill/>
                <a:miter lim="800000"/>
                <a:headEnd/>
                <a:tailEnd/>
              </a:ln>
            </p:spPr>
            <p:txBody>
              <a:bodyPr/>
              <a:lstStyle/>
              <a:p>
                <a:endParaRPr lang="nl-NL"/>
              </a:p>
            </p:txBody>
          </p:sp>
          <p:sp>
            <p:nvSpPr>
              <p:cNvPr id="48926" name="Rectangle 2846"/>
              <p:cNvSpPr>
                <a:spLocks noChangeArrowheads="1"/>
              </p:cNvSpPr>
              <p:nvPr userDrawn="1"/>
            </p:nvSpPr>
            <p:spPr bwMode="hidden">
              <a:xfrm>
                <a:off x="3024" y="783"/>
                <a:ext cx="43" cy="43"/>
              </a:xfrm>
              <a:prstGeom prst="rect">
                <a:avLst/>
              </a:prstGeom>
              <a:solidFill>
                <a:srgbClr val="5A68A1"/>
              </a:solidFill>
              <a:ln w="9525">
                <a:noFill/>
                <a:miter lim="800000"/>
                <a:headEnd/>
                <a:tailEnd/>
              </a:ln>
            </p:spPr>
            <p:txBody>
              <a:bodyPr/>
              <a:lstStyle/>
              <a:p>
                <a:endParaRPr lang="nl-NL"/>
              </a:p>
            </p:txBody>
          </p:sp>
          <p:sp>
            <p:nvSpPr>
              <p:cNvPr id="48927" name="Rectangle 2847"/>
              <p:cNvSpPr>
                <a:spLocks noChangeArrowheads="1"/>
              </p:cNvSpPr>
              <p:nvPr userDrawn="1"/>
            </p:nvSpPr>
            <p:spPr bwMode="hidden">
              <a:xfrm>
                <a:off x="3110" y="783"/>
                <a:ext cx="43" cy="43"/>
              </a:xfrm>
              <a:prstGeom prst="rect">
                <a:avLst/>
              </a:prstGeom>
              <a:solidFill>
                <a:srgbClr val="5A68A1"/>
              </a:solidFill>
              <a:ln w="9525">
                <a:noFill/>
                <a:miter lim="800000"/>
                <a:headEnd/>
                <a:tailEnd/>
              </a:ln>
            </p:spPr>
            <p:txBody>
              <a:bodyPr/>
              <a:lstStyle/>
              <a:p>
                <a:endParaRPr lang="nl-NL"/>
              </a:p>
            </p:txBody>
          </p:sp>
          <p:sp>
            <p:nvSpPr>
              <p:cNvPr id="48928" name="Rectangle 2848"/>
              <p:cNvSpPr>
                <a:spLocks noChangeArrowheads="1"/>
              </p:cNvSpPr>
              <p:nvPr userDrawn="1"/>
            </p:nvSpPr>
            <p:spPr bwMode="hidden">
              <a:xfrm>
                <a:off x="3196" y="783"/>
                <a:ext cx="43" cy="43"/>
              </a:xfrm>
              <a:prstGeom prst="rect">
                <a:avLst/>
              </a:prstGeom>
              <a:solidFill>
                <a:srgbClr val="5A68A1"/>
              </a:solidFill>
              <a:ln w="9525">
                <a:noFill/>
                <a:miter lim="800000"/>
                <a:headEnd/>
                <a:tailEnd/>
              </a:ln>
            </p:spPr>
            <p:txBody>
              <a:bodyPr/>
              <a:lstStyle/>
              <a:p>
                <a:endParaRPr lang="nl-NL"/>
              </a:p>
            </p:txBody>
          </p:sp>
          <p:sp>
            <p:nvSpPr>
              <p:cNvPr id="48929" name="Rectangle 2849"/>
              <p:cNvSpPr>
                <a:spLocks noChangeArrowheads="1"/>
              </p:cNvSpPr>
              <p:nvPr userDrawn="1"/>
            </p:nvSpPr>
            <p:spPr bwMode="hidden">
              <a:xfrm>
                <a:off x="3282" y="783"/>
                <a:ext cx="43" cy="43"/>
              </a:xfrm>
              <a:prstGeom prst="rect">
                <a:avLst/>
              </a:prstGeom>
              <a:solidFill>
                <a:srgbClr val="5A68A1"/>
              </a:solidFill>
              <a:ln w="9525">
                <a:noFill/>
                <a:miter lim="800000"/>
                <a:headEnd/>
                <a:tailEnd/>
              </a:ln>
            </p:spPr>
            <p:txBody>
              <a:bodyPr/>
              <a:lstStyle/>
              <a:p>
                <a:endParaRPr lang="nl-NL"/>
              </a:p>
            </p:txBody>
          </p:sp>
          <p:sp>
            <p:nvSpPr>
              <p:cNvPr id="48930" name="Rectangle 2850"/>
              <p:cNvSpPr>
                <a:spLocks noChangeArrowheads="1"/>
              </p:cNvSpPr>
              <p:nvPr userDrawn="1"/>
            </p:nvSpPr>
            <p:spPr bwMode="hidden">
              <a:xfrm>
                <a:off x="3368" y="783"/>
                <a:ext cx="43" cy="43"/>
              </a:xfrm>
              <a:prstGeom prst="rect">
                <a:avLst/>
              </a:prstGeom>
              <a:solidFill>
                <a:srgbClr val="5A68A1"/>
              </a:solidFill>
              <a:ln w="9525">
                <a:noFill/>
                <a:miter lim="800000"/>
                <a:headEnd/>
                <a:tailEnd/>
              </a:ln>
            </p:spPr>
            <p:txBody>
              <a:bodyPr/>
              <a:lstStyle/>
              <a:p>
                <a:endParaRPr lang="nl-NL"/>
              </a:p>
            </p:txBody>
          </p:sp>
          <p:sp>
            <p:nvSpPr>
              <p:cNvPr id="48931" name="Rectangle 2851"/>
              <p:cNvSpPr>
                <a:spLocks noChangeArrowheads="1"/>
              </p:cNvSpPr>
              <p:nvPr userDrawn="1"/>
            </p:nvSpPr>
            <p:spPr bwMode="hidden">
              <a:xfrm>
                <a:off x="3454" y="783"/>
                <a:ext cx="44" cy="43"/>
              </a:xfrm>
              <a:prstGeom prst="rect">
                <a:avLst/>
              </a:prstGeom>
              <a:solidFill>
                <a:srgbClr val="5A68A1"/>
              </a:solidFill>
              <a:ln w="9525">
                <a:noFill/>
                <a:miter lim="800000"/>
                <a:headEnd/>
                <a:tailEnd/>
              </a:ln>
            </p:spPr>
            <p:txBody>
              <a:bodyPr/>
              <a:lstStyle/>
              <a:p>
                <a:endParaRPr lang="nl-NL"/>
              </a:p>
            </p:txBody>
          </p:sp>
          <p:sp>
            <p:nvSpPr>
              <p:cNvPr id="48932" name="Rectangle 2852"/>
              <p:cNvSpPr>
                <a:spLocks noChangeArrowheads="1"/>
              </p:cNvSpPr>
              <p:nvPr userDrawn="1"/>
            </p:nvSpPr>
            <p:spPr bwMode="hidden">
              <a:xfrm>
                <a:off x="3541" y="783"/>
                <a:ext cx="43" cy="43"/>
              </a:xfrm>
              <a:prstGeom prst="rect">
                <a:avLst/>
              </a:prstGeom>
              <a:solidFill>
                <a:srgbClr val="5A68A1"/>
              </a:solidFill>
              <a:ln w="9525">
                <a:noFill/>
                <a:miter lim="800000"/>
                <a:headEnd/>
                <a:tailEnd/>
              </a:ln>
            </p:spPr>
            <p:txBody>
              <a:bodyPr/>
              <a:lstStyle/>
              <a:p>
                <a:endParaRPr lang="nl-NL"/>
              </a:p>
            </p:txBody>
          </p:sp>
          <p:sp>
            <p:nvSpPr>
              <p:cNvPr id="48933" name="Rectangle 2853"/>
              <p:cNvSpPr>
                <a:spLocks noChangeArrowheads="1"/>
              </p:cNvSpPr>
              <p:nvPr userDrawn="1"/>
            </p:nvSpPr>
            <p:spPr bwMode="hidden">
              <a:xfrm>
                <a:off x="3627" y="783"/>
                <a:ext cx="43" cy="43"/>
              </a:xfrm>
              <a:prstGeom prst="rect">
                <a:avLst/>
              </a:prstGeom>
              <a:solidFill>
                <a:srgbClr val="5A68A1"/>
              </a:solidFill>
              <a:ln w="9525">
                <a:noFill/>
                <a:miter lim="800000"/>
                <a:headEnd/>
                <a:tailEnd/>
              </a:ln>
            </p:spPr>
            <p:txBody>
              <a:bodyPr/>
              <a:lstStyle/>
              <a:p>
                <a:endParaRPr lang="nl-NL"/>
              </a:p>
            </p:txBody>
          </p:sp>
          <p:sp>
            <p:nvSpPr>
              <p:cNvPr id="48934" name="Rectangle 2854"/>
              <p:cNvSpPr>
                <a:spLocks noChangeArrowheads="1"/>
              </p:cNvSpPr>
              <p:nvPr userDrawn="1"/>
            </p:nvSpPr>
            <p:spPr bwMode="hidden">
              <a:xfrm>
                <a:off x="3713" y="783"/>
                <a:ext cx="43" cy="43"/>
              </a:xfrm>
              <a:prstGeom prst="rect">
                <a:avLst/>
              </a:prstGeom>
              <a:solidFill>
                <a:srgbClr val="5A68A1"/>
              </a:solidFill>
              <a:ln w="9525">
                <a:noFill/>
                <a:miter lim="800000"/>
                <a:headEnd/>
                <a:tailEnd/>
              </a:ln>
            </p:spPr>
            <p:txBody>
              <a:bodyPr/>
              <a:lstStyle/>
              <a:p>
                <a:endParaRPr lang="nl-NL"/>
              </a:p>
            </p:txBody>
          </p:sp>
          <p:sp>
            <p:nvSpPr>
              <p:cNvPr id="48935" name="Rectangle 2855"/>
              <p:cNvSpPr>
                <a:spLocks noChangeArrowheads="1"/>
              </p:cNvSpPr>
              <p:nvPr userDrawn="1"/>
            </p:nvSpPr>
            <p:spPr bwMode="hidden">
              <a:xfrm>
                <a:off x="3799" y="783"/>
                <a:ext cx="43" cy="43"/>
              </a:xfrm>
              <a:prstGeom prst="rect">
                <a:avLst/>
              </a:prstGeom>
              <a:solidFill>
                <a:srgbClr val="5A68A1"/>
              </a:solidFill>
              <a:ln w="9525">
                <a:noFill/>
                <a:miter lim="800000"/>
                <a:headEnd/>
                <a:tailEnd/>
              </a:ln>
            </p:spPr>
            <p:txBody>
              <a:bodyPr/>
              <a:lstStyle/>
              <a:p>
                <a:endParaRPr lang="nl-NL"/>
              </a:p>
            </p:txBody>
          </p:sp>
          <p:sp>
            <p:nvSpPr>
              <p:cNvPr id="48936" name="Rectangle 2856"/>
              <p:cNvSpPr>
                <a:spLocks noChangeArrowheads="1"/>
              </p:cNvSpPr>
              <p:nvPr userDrawn="1"/>
            </p:nvSpPr>
            <p:spPr bwMode="hidden">
              <a:xfrm>
                <a:off x="3885" y="783"/>
                <a:ext cx="43" cy="43"/>
              </a:xfrm>
              <a:prstGeom prst="rect">
                <a:avLst/>
              </a:prstGeom>
              <a:solidFill>
                <a:srgbClr val="5A68A1"/>
              </a:solidFill>
              <a:ln w="9525">
                <a:noFill/>
                <a:miter lim="800000"/>
                <a:headEnd/>
                <a:tailEnd/>
              </a:ln>
            </p:spPr>
            <p:txBody>
              <a:bodyPr/>
              <a:lstStyle/>
              <a:p>
                <a:endParaRPr lang="nl-NL"/>
              </a:p>
            </p:txBody>
          </p:sp>
          <p:sp>
            <p:nvSpPr>
              <p:cNvPr id="48937" name="Rectangle 2857"/>
              <p:cNvSpPr>
                <a:spLocks noChangeArrowheads="1"/>
              </p:cNvSpPr>
              <p:nvPr userDrawn="1"/>
            </p:nvSpPr>
            <p:spPr bwMode="hidden">
              <a:xfrm>
                <a:off x="3972" y="783"/>
                <a:ext cx="43" cy="43"/>
              </a:xfrm>
              <a:prstGeom prst="rect">
                <a:avLst/>
              </a:prstGeom>
              <a:solidFill>
                <a:srgbClr val="5A68A1"/>
              </a:solidFill>
              <a:ln w="9525">
                <a:noFill/>
                <a:miter lim="800000"/>
                <a:headEnd/>
                <a:tailEnd/>
              </a:ln>
            </p:spPr>
            <p:txBody>
              <a:bodyPr/>
              <a:lstStyle/>
              <a:p>
                <a:endParaRPr lang="nl-NL"/>
              </a:p>
            </p:txBody>
          </p:sp>
          <p:sp>
            <p:nvSpPr>
              <p:cNvPr id="48938" name="Rectangle 2858"/>
              <p:cNvSpPr>
                <a:spLocks noChangeArrowheads="1"/>
              </p:cNvSpPr>
              <p:nvPr userDrawn="1"/>
            </p:nvSpPr>
            <p:spPr bwMode="hidden">
              <a:xfrm>
                <a:off x="4058" y="783"/>
                <a:ext cx="43" cy="43"/>
              </a:xfrm>
              <a:prstGeom prst="rect">
                <a:avLst/>
              </a:prstGeom>
              <a:solidFill>
                <a:srgbClr val="5A68A1"/>
              </a:solidFill>
              <a:ln w="9525">
                <a:noFill/>
                <a:miter lim="800000"/>
                <a:headEnd/>
                <a:tailEnd/>
              </a:ln>
            </p:spPr>
            <p:txBody>
              <a:bodyPr/>
              <a:lstStyle/>
              <a:p>
                <a:endParaRPr lang="nl-NL"/>
              </a:p>
            </p:txBody>
          </p:sp>
          <p:sp>
            <p:nvSpPr>
              <p:cNvPr id="48939" name="Rectangle 2859"/>
              <p:cNvSpPr>
                <a:spLocks noChangeArrowheads="1"/>
              </p:cNvSpPr>
              <p:nvPr userDrawn="1"/>
            </p:nvSpPr>
            <p:spPr bwMode="hidden">
              <a:xfrm>
                <a:off x="4144" y="783"/>
                <a:ext cx="43" cy="43"/>
              </a:xfrm>
              <a:prstGeom prst="rect">
                <a:avLst/>
              </a:prstGeom>
              <a:solidFill>
                <a:srgbClr val="5A68A1"/>
              </a:solidFill>
              <a:ln w="9525">
                <a:noFill/>
                <a:miter lim="800000"/>
                <a:headEnd/>
                <a:tailEnd/>
              </a:ln>
            </p:spPr>
            <p:txBody>
              <a:bodyPr/>
              <a:lstStyle/>
              <a:p>
                <a:endParaRPr lang="nl-NL"/>
              </a:p>
            </p:txBody>
          </p:sp>
          <p:sp>
            <p:nvSpPr>
              <p:cNvPr id="48940" name="Rectangle 2860"/>
              <p:cNvSpPr>
                <a:spLocks noChangeArrowheads="1"/>
              </p:cNvSpPr>
              <p:nvPr userDrawn="1"/>
            </p:nvSpPr>
            <p:spPr bwMode="hidden">
              <a:xfrm>
                <a:off x="4230" y="783"/>
                <a:ext cx="43" cy="43"/>
              </a:xfrm>
              <a:prstGeom prst="rect">
                <a:avLst/>
              </a:prstGeom>
              <a:solidFill>
                <a:srgbClr val="5A68A1"/>
              </a:solidFill>
              <a:ln w="9525">
                <a:noFill/>
                <a:miter lim="800000"/>
                <a:headEnd/>
                <a:tailEnd/>
              </a:ln>
            </p:spPr>
            <p:txBody>
              <a:bodyPr/>
              <a:lstStyle/>
              <a:p>
                <a:endParaRPr lang="nl-NL"/>
              </a:p>
            </p:txBody>
          </p:sp>
          <p:sp>
            <p:nvSpPr>
              <p:cNvPr id="48941" name="Rectangle 2861"/>
              <p:cNvSpPr>
                <a:spLocks noChangeArrowheads="1"/>
              </p:cNvSpPr>
              <p:nvPr userDrawn="1"/>
            </p:nvSpPr>
            <p:spPr bwMode="hidden">
              <a:xfrm>
                <a:off x="4316" y="783"/>
                <a:ext cx="43" cy="43"/>
              </a:xfrm>
              <a:prstGeom prst="rect">
                <a:avLst/>
              </a:prstGeom>
              <a:solidFill>
                <a:srgbClr val="5A68A1"/>
              </a:solidFill>
              <a:ln w="9525">
                <a:noFill/>
                <a:miter lim="800000"/>
                <a:headEnd/>
                <a:tailEnd/>
              </a:ln>
            </p:spPr>
            <p:txBody>
              <a:bodyPr/>
              <a:lstStyle/>
              <a:p>
                <a:endParaRPr lang="nl-NL"/>
              </a:p>
            </p:txBody>
          </p:sp>
          <p:sp>
            <p:nvSpPr>
              <p:cNvPr id="48942" name="Rectangle 2862"/>
              <p:cNvSpPr>
                <a:spLocks noChangeArrowheads="1"/>
              </p:cNvSpPr>
              <p:nvPr userDrawn="1"/>
            </p:nvSpPr>
            <p:spPr bwMode="hidden">
              <a:xfrm>
                <a:off x="4402" y="783"/>
                <a:ext cx="44" cy="43"/>
              </a:xfrm>
              <a:prstGeom prst="rect">
                <a:avLst/>
              </a:prstGeom>
              <a:solidFill>
                <a:srgbClr val="5A68A1"/>
              </a:solidFill>
              <a:ln w="9525">
                <a:noFill/>
                <a:miter lim="800000"/>
                <a:headEnd/>
                <a:tailEnd/>
              </a:ln>
            </p:spPr>
            <p:txBody>
              <a:bodyPr/>
              <a:lstStyle/>
              <a:p>
                <a:endParaRPr lang="nl-NL"/>
              </a:p>
            </p:txBody>
          </p:sp>
          <p:sp>
            <p:nvSpPr>
              <p:cNvPr id="48943" name="Rectangle 2863"/>
              <p:cNvSpPr>
                <a:spLocks noChangeArrowheads="1"/>
              </p:cNvSpPr>
              <p:nvPr userDrawn="1"/>
            </p:nvSpPr>
            <p:spPr bwMode="hidden">
              <a:xfrm>
                <a:off x="4489" y="783"/>
                <a:ext cx="43" cy="43"/>
              </a:xfrm>
              <a:prstGeom prst="rect">
                <a:avLst/>
              </a:prstGeom>
              <a:solidFill>
                <a:srgbClr val="5A68A1"/>
              </a:solidFill>
              <a:ln w="9525">
                <a:noFill/>
                <a:miter lim="800000"/>
                <a:headEnd/>
                <a:tailEnd/>
              </a:ln>
            </p:spPr>
            <p:txBody>
              <a:bodyPr/>
              <a:lstStyle/>
              <a:p>
                <a:endParaRPr lang="nl-NL"/>
              </a:p>
            </p:txBody>
          </p:sp>
          <p:sp>
            <p:nvSpPr>
              <p:cNvPr id="48944" name="Rectangle 2864"/>
              <p:cNvSpPr>
                <a:spLocks noChangeArrowheads="1"/>
              </p:cNvSpPr>
              <p:nvPr userDrawn="1"/>
            </p:nvSpPr>
            <p:spPr bwMode="hidden">
              <a:xfrm>
                <a:off x="4575" y="783"/>
                <a:ext cx="43" cy="43"/>
              </a:xfrm>
              <a:prstGeom prst="rect">
                <a:avLst/>
              </a:prstGeom>
              <a:solidFill>
                <a:srgbClr val="5A68A1"/>
              </a:solidFill>
              <a:ln w="9525">
                <a:noFill/>
                <a:miter lim="800000"/>
                <a:headEnd/>
                <a:tailEnd/>
              </a:ln>
            </p:spPr>
            <p:txBody>
              <a:bodyPr/>
              <a:lstStyle/>
              <a:p>
                <a:endParaRPr lang="nl-NL"/>
              </a:p>
            </p:txBody>
          </p:sp>
          <p:sp>
            <p:nvSpPr>
              <p:cNvPr id="48945" name="Rectangle 2865"/>
              <p:cNvSpPr>
                <a:spLocks noChangeArrowheads="1"/>
              </p:cNvSpPr>
              <p:nvPr userDrawn="1"/>
            </p:nvSpPr>
            <p:spPr bwMode="hidden">
              <a:xfrm>
                <a:off x="4661" y="783"/>
                <a:ext cx="43" cy="43"/>
              </a:xfrm>
              <a:prstGeom prst="rect">
                <a:avLst/>
              </a:prstGeom>
              <a:solidFill>
                <a:srgbClr val="5A68A1"/>
              </a:solidFill>
              <a:ln w="9525">
                <a:noFill/>
                <a:miter lim="800000"/>
                <a:headEnd/>
                <a:tailEnd/>
              </a:ln>
            </p:spPr>
            <p:txBody>
              <a:bodyPr/>
              <a:lstStyle/>
              <a:p>
                <a:endParaRPr lang="nl-NL"/>
              </a:p>
            </p:txBody>
          </p:sp>
          <p:sp>
            <p:nvSpPr>
              <p:cNvPr id="48946" name="Rectangle 2866"/>
              <p:cNvSpPr>
                <a:spLocks noChangeArrowheads="1"/>
              </p:cNvSpPr>
              <p:nvPr userDrawn="1"/>
            </p:nvSpPr>
            <p:spPr bwMode="hidden">
              <a:xfrm>
                <a:off x="4747" y="783"/>
                <a:ext cx="43" cy="43"/>
              </a:xfrm>
              <a:prstGeom prst="rect">
                <a:avLst/>
              </a:prstGeom>
              <a:solidFill>
                <a:srgbClr val="5A68A1"/>
              </a:solidFill>
              <a:ln w="9525">
                <a:noFill/>
                <a:miter lim="800000"/>
                <a:headEnd/>
                <a:tailEnd/>
              </a:ln>
            </p:spPr>
            <p:txBody>
              <a:bodyPr/>
              <a:lstStyle/>
              <a:p>
                <a:endParaRPr lang="nl-NL"/>
              </a:p>
            </p:txBody>
          </p:sp>
          <p:sp>
            <p:nvSpPr>
              <p:cNvPr id="48947" name="Rectangle 2867"/>
              <p:cNvSpPr>
                <a:spLocks noChangeArrowheads="1"/>
              </p:cNvSpPr>
              <p:nvPr userDrawn="1"/>
            </p:nvSpPr>
            <p:spPr bwMode="hidden">
              <a:xfrm>
                <a:off x="4833" y="783"/>
                <a:ext cx="43" cy="43"/>
              </a:xfrm>
              <a:prstGeom prst="rect">
                <a:avLst/>
              </a:prstGeom>
              <a:solidFill>
                <a:srgbClr val="5A68A1"/>
              </a:solidFill>
              <a:ln w="9525">
                <a:noFill/>
                <a:miter lim="800000"/>
                <a:headEnd/>
                <a:tailEnd/>
              </a:ln>
            </p:spPr>
            <p:txBody>
              <a:bodyPr/>
              <a:lstStyle/>
              <a:p>
                <a:endParaRPr lang="nl-NL"/>
              </a:p>
            </p:txBody>
          </p:sp>
          <p:sp>
            <p:nvSpPr>
              <p:cNvPr id="48948" name="Rectangle 2868"/>
              <p:cNvSpPr>
                <a:spLocks noChangeArrowheads="1"/>
              </p:cNvSpPr>
              <p:nvPr userDrawn="1"/>
            </p:nvSpPr>
            <p:spPr bwMode="hidden">
              <a:xfrm>
                <a:off x="4920" y="783"/>
                <a:ext cx="43" cy="43"/>
              </a:xfrm>
              <a:prstGeom prst="rect">
                <a:avLst/>
              </a:prstGeom>
              <a:solidFill>
                <a:srgbClr val="5A68A1"/>
              </a:solidFill>
              <a:ln w="9525">
                <a:noFill/>
                <a:miter lim="800000"/>
                <a:headEnd/>
                <a:tailEnd/>
              </a:ln>
            </p:spPr>
            <p:txBody>
              <a:bodyPr/>
              <a:lstStyle/>
              <a:p>
                <a:endParaRPr lang="nl-NL"/>
              </a:p>
            </p:txBody>
          </p:sp>
          <p:sp>
            <p:nvSpPr>
              <p:cNvPr id="48949" name="Rectangle 2869"/>
              <p:cNvSpPr>
                <a:spLocks noChangeArrowheads="1"/>
              </p:cNvSpPr>
              <p:nvPr userDrawn="1"/>
            </p:nvSpPr>
            <p:spPr bwMode="hidden">
              <a:xfrm>
                <a:off x="5006" y="783"/>
                <a:ext cx="43" cy="43"/>
              </a:xfrm>
              <a:prstGeom prst="rect">
                <a:avLst/>
              </a:prstGeom>
              <a:solidFill>
                <a:srgbClr val="5A68A1"/>
              </a:solidFill>
              <a:ln w="9525">
                <a:noFill/>
                <a:miter lim="800000"/>
                <a:headEnd/>
                <a:tailEnd/>
              </a:ln>
            </p:spPr>
            <p:txBody>
              <a:bodyPr/>
              <a:lstStyle/>
              <a:p>
                <a:endParaRPr lang="nl-NL"/>
              </a:p>
            </p:txBody>
          </p:sp>
          <p:sp>
            <p:nvSpPr>
              <p:cNvPr id="48950" name="Rectangle 2870"/>
              <p:cNvSpPr>
                <a:spLocks noChangeArrowheads="1"/>
              </p:cNvSpPr>
              <p:nvPr userDrawn="1"/>
            </p:nvSpPr>
            <p:spPr bwMode="hidden">
              <a:xfrm>
                <a:off x="5092" y="783"/>
                <a:ext cx="43" cy="43"/>
              </a:xfrm>
              <a:prstGeom prst="rect">
                <a:avLst/>
              </a:prstGeom>
              <a:solidFill>
                <a:srgbClr val="5A68A1"/>
              </a:solidFill>
              <a:ln w="9525">
                <a:noFill/>
                <a:miter lim="800000"/>
                <a:headEnd/>
                <a:tailEnd/>
              </a:ln>
            </p:spPr>
            <p:txBody>
              <a:bodyPr/>
              <a:lstStyle/>
              <a:p>
                <a:endParaRPr lang="nl-NL"/>
              </a:p>
            </p:txBody>
          </p:sp>
          <p:sp>
            <p:nvSpPr>
              <p:cNvPr id="48951" name="Rectangle 2871"/>
              <p:cNvSpPr>
                <a:spLocks noChangeArrowheads="1"/>
              </p:cNvSpPr>
              <p:nvPr userDrawn="1"/>
            </p:nvSpPr>
            <p:spPr bwMode="hidden">
              <a:xfrm>
                <a:off x="5178" y="783"/>
                <a:ext cx="43" cy="43"/>
              </a:xfrm>
              <a:prstGeom prst="rect">
                <a:avLst/>
              </a:prstGeom>
              <a:solidFill>
                <a:srgbClr val="5A68A1"/>
              </a:solidFill>
              <a:ln w="9525">
                <a:noFill/>
                <a:miter lim="800000"/>
                <a:headEnd/>
                <a:tailEnd/>
              </a:ln>
            </p:spPr>
            <p:txBody>
              <a:bodyPr/>
              <a:lstStyle/>
              <a:p>
                <a:endParaRPr lang="nl-NL"/>
              </a:p>
            </p:txBody>
          </p:sp>
          <p:sp>
            <p:nvSpPr>
              <p:cNvPr id="48952" name="Rectangle 2872"/>
              <p:cNvSpPr>
                <a:spLocks noChangeArrowheads="1"/>
              </p:cNvSpPr>
              <p:nvPr userDrawn="1"/>
            </p:nvSpPr>
            <p:spPr bwMode="hidden">
              <a:xfrm>
                <a:off x="5264" y="783"/>
                <a:ext cx="43" cy="43"/>
              </a:xfrm>
              <a:prstGeom prst="rect">
                <a:avLst/>
              </a:prstGeom>
              <a:solidFill>
                <a:srgbClr val="5A68A1"/>
              </a:solidFill>
              <a:ln w="9525">
                <a:noFill/>
                <a:miter lim="800000"/>
                <a:headEnd/>
                <a:tailEnd/>
              </a:ln>
            </p:spPr>
            <p:txBody>
              <a:bodyPr/>
              <a:lstStyle/>
              <a:p>
                <a:endParaRPr lang="nl-NL"/>
              </a:p>
            </p:txBody>
          </p:sp>
          <p:sp>
            <p:nvSpPr>
              <p:cNvPr id="48953" name="Rectangle 2873"/>
              <p:cNvSpPr>
                <a:spLocks noChangeArrowheads="1"/>
              </p:cNvSpPr>
              <p:nvPr userDrawn="1"/>
            </p:nvSpPr>
            <p:spPr bwMode="hidden">
              <a:xfrm>
                <a:off x="5350" y="783"/>
                <a:ext cx="44" cy="43"/>
              </a:xfrm>
              <a:prstGeom prst="rect">
                <a:avLst/>
              </a:prstGeom>
              <a:solidFill>
                <a:srgbClr val="5A68A1"/>
              </a:solidFill>
              <a:ln w="9525">
                <a:noFill/>
                <a:miter lim="800000"/>
                <a:headEnd/>
                <a:tailEnd/>
              </a:ln>
            </p:spPr>
            <p:txBody>
              <a:bodyPr/>
              <a:lstStyle/>
              <a:p>
                <a:endParaRPr lang="nl-NL"/>
              </a:p>
            </p:txBody>
          </p:sp>
          <p:sp>
            <p:nvSpPr>
              <p:cNvPr id="48954" name="Rectangle 2874"/>
              <p:cNvSpPr>
                <a:spLocks noChangeArrowheads="1"/>
              </p:cNvSpPr>
              <p:nvPr userDrawn="1"/>
            </p:nvSpPr>
            <p:spPr bwMode="hidden">
              <a:xfrm>
                <a:off x="5437" y="783"/>
                <a:ext cx="43" cy="43"/>
              </a:xfrm>
              <a:prstGeom prst="rect">
                <a:avLst/>
              </a:prstGeom>
              <a:solidFill>
                <a:srgbClr val="5A68A1"/>
              </a:solidFill>
              <a:ln w="9525">
                <a:noFill/>
                <a:miter lim="800000"/>
                <a:headEnd/>
                <a:tailEnd/>
              </a:ln>
            </p:spPr>
            <p:txBody>
              <a:bodyPr/>
              <a:lstStyle/>
              <a:p>
                <a:endParaRPr lang="nl-NL"/>
              </a:p>
            </p:txBody>
          </p:sp>
          <p:sp>
            <p:nvSpPr>
              <p:cNvPr id="48955" name="Rectangle 2875"/>
              <p:cNvSpPr>
                <a:spLocks noChangeArrowheads="1"/>
              </p:cNvSpPr>
              <p:nvPr userDrawn="1"/>
            </p:nvSpPr>
            <p:spPr bwMode="hidden">
              <a:xfrm>
                <a:off x="5523" y="783"/>
                <a:ext cx="43" cy="43"/>
              </a:xfrm>
              <a:prstGeom prst="rect">
                <a:avLst/>
              </a:prstGeom>
              <a:solidFill>
                <a:srgbClr val="5A68A1"/>
              </a:solidFill>
              <a:ln w="9525">
                <a:noFill/>
                <a:miter lim="800000"/>
                <a:headEnd/>
                <a:tailEnd/>
              </a:ln>
            </p:spPr>
            <p:txBody>
              <a:bodyPr/>
              <a:lstStyle/>
              <a:p>
                <a:endParaRPr lang="nl-NL"/>
              </a:p>
            </p:txBody>
          </p:sp>
          <p:sp>
            <p:nvSpPr>
              <p:cNvPr id="48956" name="Rectangle 2876"/>
              <p:cNvSpPr>
                <a:spLocks noChangeArrowheads="1"/>
              </p:cNvSpPr>
              <p:nvPr userDrawn="1"/>
            </p:nvSpPr>
            <p:spPr bwMode="hidden">
              <a:xfrm>
                <a:off x="5609" y="783"/>
                <a:ext cx="43" cy="43"/>
              </a:xfrm>
              <a:prstGeom prst="rect">
                <a:avLst/>
              </a:prstGeom>
              <a:solidFill>
                <a:srgbClr val="5A68A1"/>
              </a:solidFill>
              <a:ln w="9525">
                <a:noFill/>
                <a:miter lim="800000"/>
                <a:headEnd/>
                <a:tailEnd/>
              </a:ln>
            </p:spPr>
            <p:txBody>
              <a:bodyPr/>
              <a:lstStyle/>
              <a:p>
                <a:endParaRPr lang="nl-NL"/>
              </a:p>
            </p:txBody>
          </p:sp>
          <p:sp>
            <p:nvSpPr>
              <p:cNvPr id="48957" name="Rectangle 2877"/>
              <p:cNvSpPr>
                <a:spLocks noChangeArrowheads="1"/>
              </p:cNvSpPr>
              <p:nvPr userDrawn="1"/>
            </p:nvSpPr>
            <p:spPr bwMode="hidden">
              <a:xfrm>
                <a:off x="5695" y="783"/>
                <a:ext cx="43" cy="43"/>
              </a:xfrm>
              <a:prstGeom prst="rect">
                <a:avLst/>
              </a:prstGeom>
              <a:solidFill>
                <a:srgbClr val="5A68A1"/>
              </a:solidFill>
              <a:ln w="9525">
                <a:noFill/>
                <a:miter lim="800000"/>
                <a:headEnd/>
                <a:tailEnd/>
              </a:ln>
            </p:spPr>
            <p:txBody>
              <a:bodyPr/>
              <a:lstStyle/>
              <a:p>
                <a:endParaRPr lang="nl-NL"/>
              </a:p>
            </p:txBody>
          </p:sp>
          <p:sp>
            <p:nvSpPr>
              <p:cNvPr id="48958" name="Rectangle 2878"/>
              <p:cNvSpPr>
                <a:spLocks noChangeArrowheads="1"/>
              </p:cNvSpPr>
              <p:nvPr userDrawn="1"/>
            </p:nvSpPr>
            <p:spPr bwMode="hidden">
              <a:xfrm>
                <a:off x="7" y="869"/>
                <a:ext cx="43" cy="43"/>
              </a:xfrm>
              <a:prstGeom prst="rect">
                <a:avLst/>
              </a:prstGeom>
              <a:solidFill>
                <a:srgbClr val="626EA5"/>
              </a:solidFill>
              <a:ln w="9525">
                <a:noFill/>
                <a:miter lim="800000"/>
                <a:headEnd/>
                <a:tailEnd/>
              </a:ln>
            </p:spPr>
            <p:txBody>
              <a:bodyPr/>
              <a:lstStyle/>
              <a:p>
                <a:endParaRPr lang="nl-NL"/>
              </a:p>
            </p:txBody>
          </p:sp>
          <p:sp>
            <p:nvSpPr>
              <p:cNvPr id="48959" name="Rectangle 2879"/>
              <p:cNvSpPr>
                <a:spLocks noChangeArrowheads="1"/>
              </p:cNvSpPr>
              <p:nvPr userDrawn="1"/>
            </p:nvSpPr>
            <p:spPr bwMode="hidden">
              <a:xfrm>
                <a:off x="93" y="869"/>
                <a:ext cx="43" cy="43"/>
              </a:xfrm>
              <a:prstGeom prst="rect">
                <a:avLst/>
              </a:prstGeom>
              <a:solidFill>
                <a:srgbClr val="626EA5"/>
              </a:solidFill>
              <a:ln w="9525">
                <a:noFill/>
                <a:miter lim="800000"/>
                <a:headEnd/>
                <a:tailEnd/>
              </a:ln>
            </p:spPr>
            <p:txBody>
              <a:bodyPr/>
              <a:lstStyle/>
              <a:p>
                <a:endParaRPr lang="nl-NL"/>
              </a:p>
            </p:txBody>
          </p:sp>
          <p:sp>
            <p:nvSpPr>
              <p:cNvPr id="48960" name="Rectangle 2880"/>
              <p:cNvSpPr>
                <a:spLocks noChangeArrowheads="1"/>
              </p:cNvSpPr>
              <p:nvPr userDrawn="1"/>
            </p:nvSpPr>
            <p:spPr bwMode="hidden">
              <a:xfrm>
                <a:off x="180" y="869"/>
                <a:ext cx="43" cy="43"/>
              </a:xfrm>
              <a:prstGeom prst="rect">
                <a:avLst/>
              </a:prstGeom>
              <a:solidFill>
                <a:srgbClr val="626EA5"/>
              </a:solidFill>
              <a:ln w="9525">
                <a:noFill/>
                <a:miter lim="800000"/>
                <a:headEnd/>
                <a:tailEnd/>
              </a:ln>
            </p:spPr>
            <p:txBody>
              <a:bodyPr/>
              <a:lstStyle/>
              <a:p>
                <a:endParaRPr lang="nl-NL"/>
              </a:p>
            </p:txBody>
          </p:sp>
          <p:sp>
            <p:nvSpPr>
              <p:cNvPr id="48961" name="Rectangle 2881"/>
              <p:cNvSpPr>
                <a:spLocks noChangeArrowheads="1"/>
              </p:cNvSpPr>
              <p:nvPr userDrawn="1"/>
            </p:nvSpPr>
            <p:spPr bwMode="hidden">
              <a:xfrm>
                <a:off x="266" y="869"/>
                <a:ext cx="43" cy="43"/>
              </a:xfrm>
              <a:prstGeom prst="rect">
                <a:avLst/>
              </a:prstGeom>
              <a:solidFill>
                <a:srgbClr val="626EA5"/>
              </a:solidFill>
              <a:ln w="9525">
                <a:noFill/>
                <a:miter lim="800000"/>
                <a:headEnd/>
                <a:tailEnd/>
              </a:ln>
            </p:spPr>
            <p:txBody>
              <a:bodyPr/>
              <a:lstStyle/>
              <a:p>
                <a:endParaRPr lang="nl-NL"/>
              </a:p>
            </p:txBody>
          </p:sp>
          <p:sp>
            <p:nvSpPr>
              <p:cNvPr id="48962" name="Rectangle 2882"/>
              <p:cNvSpPr>
                <a:spLocks noChangeArrowheads="1"/>
              </p:cNvSpPr>
              <p:nvPr userDrawn="1"/>
            </p:nvSpPr>
            <p:spPr bwMode="hidden">
              <a:xfrm>
                <a:off x="352" y="869"/>
                <a:ext cx="43" cy="43"/>
              </a:xfrm>
              <a:prstGeom prst="rect">
                <a:avLst/>
              </a:prstGeom>
              <a:solidFill>
                <a:srgbClr val="626EA5"/>
              </a:solidFill>
              <a:ln w="9525">
                <a:noFill/>
                <a:miter lim="800000"/>
                <a:headEnd/>
                <a:tailEnd/>
              </a:ln>
            </p:spPr>
            <p:txBody>
              <a:bodyPr/>
              <a:lstStyle/>
              <a:p>
                <a:endParaRPr lang="nl-NL"/>
              </a:p>
            </p:txBody>
          </p:sp>
          <p:sp>
            <p:nvSpPr>
              <p:cNvPr id="48963" name="Rectangle 2883"/>
              <p:cNvSpPr>
                <a:spLocks noChangeArrowheads="1"/>
              </p:cNvSpPr>
              <p:nvPr userDrawn="1"/>
            </p:nvSpPr>
            <p:spPr bwMode="hidden">
              <a:xfrm>
                <a:off x="438" y="869"/>
                <a:ext cx="43" cy="43"/>
              </a:xfrm>
              <a:prstGeom prst="rect">
                <a:avLst/>
              </a:prstGeom>
              <a:solidFill>
                <a:srgbClr val="626EA5"/>
              </a:solidFill>
              <a:ln w="9525">
                <a:noFill/>
                <a:miter lim="800000"/>
                <a:headEnd/>
                <a:tailEnd/>
              </a:ln>
            </p:spPr>
            <p:txBody>
              <a:bodyPr/>
              <a:lstStyle/>
              <a:p>
                <a:endParaRPr lang="nl-NL"/>
              </a:p>
            </p:txBody>
          </p:sp>
          <p:sp>
            <p:nvSpPr>
              <p:cNvPr id="48964" name="Rectangle 2884"/>
              <p:cNvSpPr>
                <a:spLocks noChangeArrowheads="1"/>
              </p:cNvSpPr>
              <p:nvPr userDrawn="1"/>
            </p:nvSpPr>
            <p:spPr bwMode="hidden">
              <a:xfrm>
                <a:off x="524" y="869"/>
                <a:ext cx="43" cy="43"/>
              </a:xfrm>
              <a:prstGeom prst="rect">
                <a:avLst/>
              </a:prstGeom>
              <a:solidFill>
                <a:srgbClr val="626EA5"/>
              </a:solidFill>
              <a:ln w="9525">
                <a:noFill/>
                <a:miter lim="800000"/>
                <a:headEnd/>
                <a:tailEnd/>
              </a:ln>
            </p:spPr>
            <p:txBody>
              <a:bodyPr/>
              <a:lstStyle/>
              <a:p>
                <a:endParaRPr lang="nl-NL"/>
              </a:p>
            </p:txBody>
          </p:sp>
          <p:sp>
            <p:nvSpPr>
              <p:cNvPr id="48965" name="Rectangle 2885"/>
              <p:cNvSpPr>
                <a:spLocks noChangeArrowheads="1"/>
              </p:cNvSpPr>
              <p:nvPr userDrawn="1"/>
            </p:nvSpPr>
            <p:spPr bwMode="hidden">
              <a:xfrm>
                <a:off x="610" y="869"/>
                <a:ext cx="44" cy="43"/>
              </a:xfrm>
              <a:prstGeom prst="rect">
                <a:avLst/>
              </a:prstGeom>
              <a:solidFill>
                <a:srgbClr val="626EA5"/>
              </a:solidFill>
              <a:ln w="9525">
                <a:noFill/>
                <a:miter lim="800000"/>
                <a:headEnd/>
                <a:tailEnd/>
              </a:ln>
            </p:spPr>
            <p:txBody>
              <a:bodyPr/>
              <a:lstStyle/>
              <a:p>
                <a:endParaRPr lang="nl-NL"/>
              </a:p>
            </p:txBody>
          </p:sp>
          <p:sp>
            <p:nvSpPr>
              <p:cNvPr id="48966" name="Rectangle 2886"/>
              <p:cNvSpPr>
                <a:spLocks noChangeArrowheads="1"/>
              </p:cNvSpPr>
              <p:nvPr userDrawn="1"/>
            </p:nvSpPr>
            <p:spPr bwMode="hidden">
              <a:xfrm>
                <a:off x="697" y="869"/>
                <a:ext cx="43" cy="43"/>
              </a:xfrm>
              <a:prstGeom prst="rect">
                <a:avLst/>
              </a:prstGeom>
              <a:solidFill>
                <a:srgbClr val="626EA5"/>
              </a:solidFill>
              <a:ln w="9525">
                <a:noFill/>
                <a:miter lim="800000"/>
                <a:headEnd/>
                <a:tailEnd/>
              </a:ln>
            </p:spPr>
            <p:txBody>
              <a:bodyPr/>
              <a:lstStyle/>
              <a:p>
                <a:endParaRPr lang="nl-NL"/>
              </a:p>
            </p:txBody>
          </p:sp>
          <p:sp>
            <p:nvSpPr>
              <p:cNvPr id="48967" name="Rectangle 2887"/>
              <p:cNvSpPr>
                <a:spLocks noChangeArrowheads="1"/>
              </p:cNvSpPr>
              <p:nvPr userDrawn="1"/>
            </p:nvSpPr>
            <p:spPr bwMode="hidden">
              <a:xfrm>
                <a:off x="783" y="869"/>
                <a:ext cx="43" cy="43"/>
              </a:xfrm>
              <a:prstGeom prst="rect">
                <a:avLst/>
              </a:prstGeom>
              <a:solidFill>
                <a:srgbClr val="626EA5"/>
              </a:solidFill>
              <a:ln w="9525">
                <a:noFill/>
                <a:miter lim="800000"/>
                <a:headEnd/>
                <a:tailEnd/>
              </a:ln>
            </p:spPr>
            <p:txBody>
              <a:bodyPr/>
              <a:lstStyle/>
              <a:p>
                <a:endParaRPr lang="nl-NL"/>
              </a:p>
            </p:txBody>
          </p:sp>
          <p:sp>
            <p:nvSpPr>
              <p:cNvPr id="48968" name="Rectangle 2888"/>
              <p:cNvSpPr>
                <a:spLocks noChangeArrowheads="1"/>
              </p:cNvSpPr>
              <p:nvPr userDrawn="1"/>
            </p:nvSpPr>
            <p:spPr bwMode="hidden">
              <a:xfrm>
                <a:off x="869" y="869"/>
                <a:ext cx="43" cy="43"/>
              </a:xfrm>
              <a:prstGeom prst="rect">
                <a:avLst/>
              </a:prstGeom>
              <a:solidFill>
                <a:srgbClr val="626EA5"/>
              </a:solidFill>
              <a:ln w="9525">
                <a:noFill/>
                <a:miter lim="800000"/>
                <a:headEnd/>
                <a:tailEnd/>
              </a:ln>
            </p:spPr>
            <p:txBody>
              <a:bodyPr/>
              <a:lstStyle/>
              <a:p>
                <a:endParaRPr lang="nl-NL"/>
              </a:p>
            </p:txBody>
          </p:sp>
          <p:sp>
            <p:nvSpPr>
              <p:cNvPr id="48969" name="Rectangle 2889"/>
              <p:cNvSpPr>
                <a:spLocks noChangeArrowheads="1"/>
              </p:cNvSpPr>
              <p:nvPr userDrawn="1"/>
            </p:nvSpPr>
            <p:spPr bwMode="hidden">
              <a:xfrm>
                <a:off x="955" y="869"/>
                <a:ext cx="43" cy="43"/>
              </a:xfrm>
              <a:prstGeom prst="rect">
                <a:avLst/>
              </a:prstGeom>
              <a:solidFill>
                <a:srgbClr val="626EA5"/>
              </a:solidFill>
              <a:ln w="9525">
                <a:noFill/>
                <a:miter lim="800000"/>
                <a:headEnd/>
                <a:tailEnd/>
              </a:ln>
            </p:spPr>
            <p:txBody>
              <a:bodyPr/>
              <a:lstStyle/>
              <a:p>
                <a:endParaRPr lang="nl-NL"/>
              </a:p>
            </p:txBody>
          </p:sp>
          <p:sp>
            <p:nvSpPr>
              <p:cNvPr id="48970" name="Rectangle 2890"/>
              <p:cNvSpPr>
                <a:spLocks noChangeArrowheads="1"/>
              </p:cNvSpPr>
              <p:nvPr userDrawn="1"/>
            </p:nvSpPr>
            <p:spPr bwMode="hidden">
              <a:xfrm>
                <a:off x="1041" y="869"/>
                <a:ext cx="43" cy="43"/>
              </a:xfrm>
              <a:prstGeom prst="rect">
                <a:avLst/>
              </a:prstGeom>
              <a:solidFill>
                <a:srgbClr val="626EA5"/>
              </a:solidFill>
              <a:ln w="9525">
                <a:noFill/>
                <a:miter lim="800000"/>
                <a:headEnd/>
                <a:tailEnd/>
              </a:ln>
            </p:spPr>
            <p:txBody>
              <a:bodyPr/>
              <a:lstStyle/>
              <a:p>
                <a:endParaRPr lang="nl-NL"/>
              </a:p>
            </p:txBody>
          </p:sp>
          <p:sp>
            <p:nvSpPr>
              <p:cNvPr id="48971" name="Rectangle 2891"/>
              <p:cNvSpPr>
                <a:spLocks noChangeArrowheads="1"/>
              </p:cNvSpPr>
              <p:nvPr userDrawn="1"/>
            </p:nvSpPr>
            <p:spPr bwMode="hidden">
              <a:xfrm>
                <a:off x="1128" y="869"/>
                <a:ext cx="43" cy="43"/>
              </a:xfrm>
              <a:prstGeom prst="rect">
                <a:avLst/>
              </a:prstGeom>
              <a:solidFill>
                <a:srgbClr val="626EA5"/>
              </a:solidFill>
              <a:ln w="9525">
                <a:noFill/>
                <a:miter lim="800000"/>
                <a:headEnd/>
                <a:tailEnd/>
              </a:ln>
            </p:spPr>
            <p:txBody>
              <a:bodyPr/>
              <a:lstStyle/>
              <a:p>
                <a:endParaRPr lang="nl-NL"/>
              </a:p>
            </p:txBody>
          </p:sp>
          <p:sp>
            <p:nvSpPr>
              <p:cNvPr id="48972" name="Rectangle 2892"/>
              <p:cNvSpPr>
                <a:spLocks noChangeArrowheads="1"/>
              </p:cNvSpPr>
              <p:nvPr userDrawn="1"/>
            </p:nvSpPr>
            <p:spPr bwMode="hidden">
              <a:xfrm>
                <a:off x="1214" y="869"/>
                <a:ext cx="43" cy="43"/>
              </a:xfrm>
              <a:prstGeom prst="rect">
                <a:avLst/>
              </a:prstGeom>
              <a:solidFill>
                <a:srgbClr val="626EA5"/>
              </a:solidFill>
              <a:ln w="9525">
                <a:noFill/>
                <a:miter lim="800000"/>
                <a:headEnd/>
                <a:tailEnd/>
              </a:ln>
            </p:spPr>
            <p:txBody>
              <a:bodyPr/>
              <a:lstStyle/>
              <a:p>
                <a:endParaRPr lang="nl-NL"/>
              </a:p>
            </p:txBody>
          </p:sp>
          <p:sp>
            <p:nvSpPr>
              <p:cNvPr id="48973" name="Rectangle 2893"/>
              <p:cNvSpPr>
                <a:spLocks noChangeArrowheads="1"/>
              </p:cNvSpPr>
              <p:nvPr userDrawn="1"/>
            </p:nvSpPr>
            <p:spPr bwMode="hidden">
              <a:xfrm>
                <a:off x="1300" y="869"/>
                <a:ext cx="43" cy="43"/>
              </a:xfrm>
              <a:prstGeom prst="rect">
                <a:avLst/>
              </a:prstGeom>
              <a:solidFill>
                <a:srgbClr val="626EA5"/>
              </a:solidFill>
              <a:ln w="9525">
                <a:noFill/>
                <a:miter lim="800000"/>
                <a:headEnd/>
                <a:tailEnd/>
              </a:ln>
            </p:spPr>
            <p:txBody>
              <a:bodyPr/>
              <a:lstStyle/>
              <a:p>
                <a:endParaRPr lang="nl-NL"/>
              </a:p>
            </p:txBody>
          </p:sp>
          <p:sp>
            <p:nvSpPr>
              <p:cNvPr id="48974" name="Rectangle 2894"/>
              <p:cNvSpPr>
                <a:spLocks noChangeArrowheads="1"/>
              </p:cNvSpPr>
              <p:nvPr userDrawn="1"/>
            </p:nvSpPr>
            <p:spPr bwMode="hidden">
              <a:xfrm>
                <a:off x="1386" y="869"/>
                <a:ext cx="43" cy="43"/>
              </a:xfrm>
              <a:prstGeom prst="rect">
                <a:avLst/>
              </a:prstGeom>
              <a:solidFill>
                <a:srgbClr val="626EA5"/>
              </a:solidFill>
              <a:ln w="9525">
                <a:noFill/>
                <a:miter lim="800000"/>
                <a:headEnd/>
                <a:tailEnd/>
              </a:ln>
            </p:spPr>
            <p:txBody>
              <a:bodyPr/>
              <a:lstStyle/>
              <a:p>
                <a:endParaRPr lang="nl-NL"/>
              </a:p>
            </p:txBody>
          </p:sp>
          <p:sp>
            <p:nvSpPr>
              <p:cNvPr id="48975" name="Rectangle 2895"/>
              <p:cNvSpPr>
                <a:spLocks noChangeArrowheads="1"/>
              </p:cNvSpPr>
              <p:nvPr userDrawn="1"/>
            </p:nvSpPr>
            <p:spPr bwMode="hidden">
              <a:xfrm>
                <a:off x="1472" y="869"/>
                <a:ext cx="43" cy="43"/>
              </a:xfrm>
              <a:prstGeom prst="rect">
                <a:avLst/>
              </a:prstGeom>
              <a:solidFill>
                <a:srgbClr val="626EA5"/>
              </a:solidFill>
              <a:ln w="9525">
                <a:noFill/>
                <a:miter lim="800000"/>
                <a:headEnd/>
                <a:tailEnd/>
              </a:ln>
            </p:spPr>
            <p:txBody>
              <a:bodyPr/>
              <a:lstStyle/>
              <a:p>
                <a:endParaRPr lang="nl-NL"/>
              </a:p>
            </p:txBody>
          </p:sp>
          <p:sp>
            <p:nvSpPr>
              <p:cNvPr id="48976" name="Rectangle 2896"/>
              <p:cNvSpPr>
                <a:spLocks noChangeArrowheads="1"/>
              </p:cNvSpPr>
              <p:nvPr userDrawn="1"/>
            </p:nvSpPr>
            <p:spPr bwMode="hidden">
              <a:xfrm>
                <a:off x="1558" y="869"/>
                <a:ext cx="44" cy="43"/>
              </a:xfrm>
              <a:prstGeom prst="rect">
                <a:avLst/>
              </a:prstGeom>
              <a:solidFill>
                <a:srgbClr val="626EA5"/>
              </a:solidFill>
              <a:ln w="9525">
                <a:noFill/>
                <a:miter lim="800000"/>
                <a:headEnd/>
                <a:tailEnd/>
              </a:ln>
            </p:spPr>
            <p:txBody>
              <a:bodyPr/>
              <a:lstStyle/>
              <a:p>
                <a:endParaRPr lang="nl-NL"/>
              </a:p>
            </p:txBody>
          </p:sp>
          <p:sp>
            <p:nvSpPr>
              <p:cNvPr id="48977" name="Rectangle 2897"/>
              <p:cNvSpPr>
                <a:spLocks noChangeArrowheads="1"/>
              </p:cNvSpPr>
              <p:nvPr userDrawn="1"/>
            </p:nvSpPr>
            <p:spPr bwMode="hidden">
              <a:xfrm>
                <a:off x="1645" y="869"/>
                <a:ext cx="43" cy="43"/>
              </a:xfrm>
              <a:prstGeom prst="rect">
                <a:avLst/>
              </a:prstGeom>
              <a:solidFill>
                <a:srgbClr val="626EA5"/>
              </a:solidFill>
              <a:ln w="9525">
                <a:noFill/>
                <a:miter lim="800000"/>
                <a:headEnd/>
                <a:tailEnd/>
              </a:ln>
            </p:spPr>
            <p:txBody>
              <a:bodyPr/>
              <a:lstStyle/>
              <a:p>
                <a:endParaRPr lang="nl-NL"/>
              </a:p>
            </p:txBody>
          </p:sp>
          <p:sp>
            <p:nvSpPr>
              <p:cNvPr id="48978" name="Rectangle 2898"/>
              <p:cNvSpPr>
                <a:spLocks noChangeArrowheads="1"/>
              </p:cNvSpPr>
              <p:nvPr userDrawn="1"/>
            </p:nvSpPr>
            <p:spPr bwMode="hidden">
              <a:xfrm>
                <a:off x="1731" y="869"/>
                <a:ext cx="43" cy="43"/>
              </a:xfrm>
              <a:prstGeom prst="rect">
                <a:avLst/>
              </a:prstGeom>
              <a:solidFill>
                <a:srgbClr val="626EA5"/>
              </a:solidFill>
              <a:ln w="9525">
                <a:noFill/>
                <a:miter lim="800000"/>
                <a:headEnd/>
                <a:tailEnd/>
              </a:ln>
            </p:spPr>
            <p:txBody>
              <a:bodyPr/>
              <a:lstStyle/>
              <a:p>
                <a:endParaRPr lang="nl-NL"/>
              </a:p>
            </p:txBody>
          </p:sp>
          <p:sp>
            <p:nvSpPr>
              <p:cNvPr id="48979" name="Rectangle 2899"/>
              <p:cNvSpPr>
                <a:spLocks noChangeArrowheads="1"/>
              </p:cNvSpPr>
              <p:nvPr userDrawn="1"/>
            </p:nvSpPr>
            <p:spPr bwMode="hidden">
              <a:xfrm>
                <a:off x="1817" y="869"/>
                <a:ext cx="43" cy="43"/>
              </a:xfrm>
              <a:prstGeom prst="rect">
                <a:avLst/>
              </a:prstGeom>
              <a:solidFill>
                <a:srgbClr val="626EA5"/>
              </a:solidFill>
              <a:ln w="9525">
                <a:noFill/>
                <a:miter lim="800000"/>
                <a:headEnd/>
                <a:tailEnd/>
              </a:ln>
            </p:spPr>
            <p:txBody>
              <a:bodyPr/>
              <a:lstStyle/>
              <a:p>
                <a:endParaRPr lang="nl-NL"/>
              </a:p>
            </p:txBody>
          </p:sp>
          <p:sp>
            <p:nvSpPr>
              <p:cNvPr id="48980" name="Rectangle 2900"/>
              <p:cNvSpPr>
                <a:spLocks noChangeArrowheads="1"/>
              </p:cNvSpPr>
              <p:nvPr userDrawn="1"/>
            </p:nvSpPr>
            <p:spPr bwMode="hidden">
              <a:xfrm>
                <a:off x="1903" y="869"/>
                <a:ext cx="43" cy="43"/>
              </a:xfrm>
              <a:prstGeom prst="rect">
                <a:avLst/>
              </a:prstGeom>
              <a:solidFill>
                <a:srgbClr val="626EA5"/>
              </a:solidFill>
              <a:ln w="9525">
                <a:noFill/>
                <a:miter lim="800000"/>
                <a:headEnd/>
                <a:tailEnd/>
              </a:ln>
            </p:spPr>
            <p:txBody>
              <a:bodyPr/>
              <a:lstStyle/>
              <a:p>
                <a:endParaRPr lang="nl-NL"/>
              </a:p>
            </p:txBody>
          </p:sp>
          <p:sp>
            <p:nvSpPr>
              <p:cNvPr id="48981" name="Rectangle 2901"/>
              <p:cNvSpPr>
                <a:spLocks noChangeArrowheads="1"/>
              </p:cNvSpPr>
              <p:nvPr userDrawn="1"/>
            </p:nvSpPr>
            <p:spPr bwMode="hidden">
              <a:xfrm>
                <a:off x="1989" y="869"/>
                <a:ext cx="43" cy="43"/>
              </a:xfrm>
              <a:prstGeom prst="rect">
                <a:avLst/>
              </a:prstGeom>
              <a:solidFill>
                <a:srgbClr val="626EA5"/>
              </a:solidFill>
              <a:ln w="9525">
                <a:noFill/>
                <a:miter lim="800000"/>
                <a:headEnd/>
                <a:tailEnd/>
              </a:ln>
            </p:spPr>
            <p:txBody>
              <a:bodyPr/>
              <a:lstStyle/>
              <a:p>
                <a:endParaRPr lang="nl-NL"/>
              </a:p>
            </p:txBody>
          </p:sp>
          <p:sp>
            <p:nvSpPr>
              <p:cNvPr id="48982" name="Rectangle 2902"/>
              <p:cNvSpPr>
                <a:spLocks noChangeArrowheads="1"/>
              </p:cNvSpPr>
              <p:nvPr userDrawn="1"/>
            </p:nvSpPr>
            <p:spPr bwMode="hidden">
              <a:xfrm>
                <a:off x="2076" y="869"/>
                <a:ext cx="43" cy="43"/>
              </a:xfrm>
              <a:prstGeom prst="rect">
                <a:avLst/>
              </a:prstGeom>
              <a:solidFill>
                <a:srgbClr val="626EA5"/>
              </a:solidFill>
              <a:ln w="9525">
                <a:noFill/>
                <a:miter lim="800000"/>
                <a:headEnd/>
                <a:tailEnd/>
              </a:ln>
            </p:spPr>
            <p:txBody>
              <a:bodyPr/>
              <a:lstStyle/>
              <a:p>
                <a:endParaRPr lang="nl-NL"/>
              </a:p>
            </p:txBody>
          </p:sp>
          <p:sp>
            <p:nvSpPr>
              <p:cNvPr id="48983" name="Rectangle 2903"/>
              <p:cNvSpPr>
                <a:spLocks noChangeArrowheads="1"/>
              </p:cNvSpPr>
              <p:nvPr userDrawn="1"/>
            </p:nvSpPr>
            <p:spPr bwMode="hidden">
              <a:xfrm>
                <a:off x="2162" y="869"/>
                <a:ext cx="43" cy="43"/>
              </a:xfrm>
              <a:prstGeom prst="rect">
                <a:avLst/>
              </a:prstGeom>
              <a:solidFill>
                <a:srgbClr val="626EA5"/>
              </a:solidFill>
              <a:ln w="9525">
                <a:noFill/>
                <a:miter lim="800000"/>
                <a:headEnd/>
                <a:tailEnd/>
              </a:ln>
            </p:spPr>
            <p:txBody>
              <a:bodyPr/>
              <a:lstStyle/>
              <a:p>
                <a:endParaRPr lang="nl-NL"/>
              </a:p>
            </p:txBody>
          </p:sp>
          <p:sp>
            <p:nvSpPr>
              <p:cNvPr id="48984" name="Rectangle 2904"/>
              <p:cNvSpPr>
                <a:spLocks noChangeArrowheads="1"/>
              </p:cNvSpPr>
              <p:nvPr userDrawn="1"/>
            </p:nvSpPr>
            <p:spPr bwMode="hidden">
              <a:xfrm>
                <a:off x="2248" y="869"/>
                <a:ext cx="43" cy="43"/>
              </a:xfrm>
              <a:prstGeom prst="rect">
                <a:avLst/>
              </a:prstGeom>
              <a:solidFill>
                <a:srgbClr val="626EA5"/>
              </a:solidFill>
              <a:ln w="9525">
                <a:noFill/>
                <a:miter lim="800000"/>
                <a:headEnd/>
                <a:tailEnd/>
              </a:ln>
            </p:spPr>
            <p:txBody>
              <a:bodyPr/>
              <a:lstStyle/>
              <a:p>
                <a:endParaRPr lang="nl-NL"/>
              </a:p>
            </p:txBody>
          </p:sp>
          <p:sp>
            <p:nvSpPr>
              <p:cNvPr id="48985" name="Rectangle 2905"/>
              <p:cNvSpPr>
                <a:spLocks noChangeArrowheads="1"/>
              </p:cNvSpPr>
              <p:nvPr userDrawn="1"/>
            </p:nvSpPr>
            <p:spPr bwMode="hidden">
              <a:xfrm>
                <a:off x="2334" y="869"/>
                <a:ext cx="43" cy="43"/>
              </a:xfrm>
              <a:prstGeom prst="rect">
                <a:avLst/>
              </a:prstGeom>
              <a:solidFill>
                <a:srgbClr val="626EA5"/>
              </a:solidFill>
              <a:ln w="9525">
                <a:noFill/>
                <a:miter lim="800000"/>
                <a:headEnd/>
                <a:tailEnd/>
              </a:ln>
            </p:spPr>
            <p:txBody>
              <a:bodyPr/>
              <a:lstStyle/>
              <a:p>
                <a:endParaRPr lang="nl-NL"/>
              </a:p>
            </p:txBody>
          </p:sp>
          <p:sp>
            <p:nvSpPr>
              <p:cNvPr id="48986" name="Rectangle 2906"/>
              <p:cNvSpPr>
                <a:spLocks noChangeArrowheads="1"/>
              </p:cNvSpPr>
              <p:nvPr userDrawn="1"/>
            </p:nvSpPr>
            <p:spPr bwMode="hidden">
              <a:xfrm>
                <a:off x="2420" y="869"/>
                <a:ext cx="43" cy="43"/>
              </a:xfrm>
              <a:prstGeom prst="rect">
                <a:avLst/>
              </a:prstGeom>
              <a:solidFill>
                <a:srgbClr val="626EA5"/>
              </a:solidFill>
              <a:ln w="9525">
                <a:noFill/>
                <a:miter lim="800000"/>
                <a:headEnd/>
                <a:tailEnd/>
              </a:ln>
            </p:spPr>
            <p:txBody>
              <a:bodyPr/>
              <a:lstStyle/>
              <a:p>
                <a:endParaRPr lang="nl-NL"/>
              </a:p>
            </p:txBody>
          </p:sp>
          <p:sp>
            <p:nvSpPr>
              <p:cNvPr id="48987" name="Rectangle 2907"/>
              <p:cNvSpPr>
                <a:spLocks noChangeArrowheads="1"/>
              </p:cNvSpPr>
              <p:nvPr userDrawn="1"/>
            </p:nvSpPr>
            <p:spPr bwMode="hidden">
              <a:xfrm>
                <a:off x="2506" y="869"/>
                <a:ext cx="44" cy="43"/>
              </a:xfrm>
              <a:prstGeom prst="rect">
                <a:avLst/>
              </a:prstGeom>
              <a:solidFill>
                <a:srgbClr val="626EA5"/>
              </a:solidFill>
              <a:ln w="9525">
                <a:noFill/>
                <a:miter lim="800000"/>
                <a:headEnd/>
                <a:tailEnd/>
              </a:ln>
            </p:spPr>
            <p:txBody>
              <a:bodyPr/>
              <a:lstStyle/>
              <a:p>
                <a:endParaRPr lang="nl-NL"/>
              </a:p>
            </p:txBody>
          </p:sp>
          <p:sp>
            <p:nvSpPr>
              <p:cNvPr id="48988" name="Rectangle 2908"/>
              <p:cNvSpPr>
                <a:spLocks noChangeArrowheads="1"/>
              </p:cNvSpPr>
              <p:nvPr userDrawn="1"/>
            </p:nvSpPr>
            <p:spPr bwMode="hidden">
              <a:xfrm>
                <a:off x="2593" y="869"/>
                <a:ext cx="43" cy="43"/>
              </a:xfrm>
              <a:prstGeom prst="rect">
                <a:avLst/>
              </a:prstGeom>
              <a:solidFill>
                <a:srgbClr val="626EA5"/>
              </a:solidFill>
              <a:ln w="9525">
                <a:noFill/>
                <a:miter lim="800000"/>
                <a:headEnd/>
                <a:tailEnd/>
              </a:ln>
            </p:spPr>
            <p:txBody>
              <a:bodyPr/>
              <a:lstStyle/>
              <a:p>
                <a:endParaRPr lang="nl-NL"/>
              </a:p>
            </p:txBody>
          </p:sp>
          <p:sp>
            <p:nvSpPr>
              <p:cNvPr id="48989" name="Rectangle 2909"/>
              <p:cNvSpPr>
                <a:spLocks noChangeArrowheads="1"/>
              </p:cNvSpPr>
              <p:nvPr userDrawn="1"/>
            </p:nvSpPr>
            <p:spPr bwMode="hidden">
              <a:xfrm>
                <a:off x="2679" y="869"/>
                <a:ext cx="43" cy="43"/>
              </a:xfrm>
              <a:prstGeom prst="rect">
                <a:avLst/>
              </a:prstGeom>
              <a:solidFill>
                <a:srgbClr val="626EA5"/>
              </a:solidFill>
              <a:ln w="9525">
                <a:noFill/>
                <a:miter lim="800000"/>
                <a:headEnd/>
                <a:tailEnd/>
              </a:ln>
            </p:spPr>
            <p:txBody>
              <a:bodyPr/>
              <a:lstStyle/>
              <a:p>
                <a:endParaRPr lang="nl-NL"/>
              </a:p>
            </p:txBody>
          </p:sp>
          <p:sp>
            <p:nvSpPr>
              <p:cNvPr id="48990" name="Rectangle 2910"/>
              <p:cNvSpPr>
                <a:spLocks noChangeArrowheads="1"/>
              </p:cNvSpPr>
              <p:nvPr userDrawn="1"/>
            </p:nvSpPr>
            <p:spPr bwMode="hidden">
              <a:xfrm>
                <a:off x="2765" y="869"/>
                <a:ext cx="43" cy="43"/>
              </a:xfrm>
              <a:prstGeom prst="rect">
                <a:avLst/>
              </a:prstGeom>
              <a:solidFill>
                <a:srgbClr val="626EA5"/>
              </a:solidFill>
              <a:ln w="9525">
                <a:noFill/>
                <a:miter lim="800000"/>
                <a:headEnd/>
                <a:tailEnd/>
              </a:ln>
            </p:spPr>
            <p:txBody>
              <a:bodyPr/>
              <a:lstStyle/>
              <a:p>
                <a:endParaRPr lang="nl-NL"/>
              </a:p>
            </p:txBody>
          </p:sp>
          <p:sp>
            <p:nvSpPr>
              <p:cNvPr id="48991" name="Rectangle 2911"/>
              <p:cNvSpPr>
                <a:spLocks noChangeArrowheads="1"/>
              </p:cNvSpPr>
              <p:nvPr userDrawn="1"/>
            </p:nvSpPr>
            <p:spPr bwMode="hidden">
              <a:xfrm>
                <a:off x="2851" y="869"/>
                <a:ext cx="43" cy="43"/>
              </a:xfrm>
              <a:prstGeom prst="rect">
                <a:avLst/>
              </a:prstGeom>
              <a:solidFill>
                <a:srgbClr val="626EA5"/>
              </a:solidFill>
              <a:ln w="9525">
                <a:noFill/>
                <a:miter lim="800000"/>
                <a:headEnd/>
                <a:tailEnd/>
              </a:ln>
            </p:spPr>
            <p:txBody>
              <a:bodyPr/>
              <a:lstStyle/>
              <a:p>
                <a:endParaRPr lang="nl-NL"/>
              </a:p>
            </p:txBody>
          </p:sp>
          <p:sp>
            <p:nvSpPr>
              <p:cNvPr id="48992" name="Rectangle 2912"/>
              <p:cNvSpPr>
                <a:spLocks noChangeArrowheads="1"/>
              </p:cNvSpPr>
              <p:nvPr userDrawn="1"/>
            </p:nvSpPr>
            <p:spPr bwMode="hidden">
              <a:xfrm>
                <a:off x="2937" y="869"/>
                <a:ext cx="43" cy="43"/>
              </a:xfrm>
              <a:prstGeom prst="rect">
                <a:avLst/>
              </a:prstGeom>
              <a:solidFill>
                <a:srgbClr val="626EA5"/>
              </a:solidFill>
              <a:ln w="9525">
                <a:noFill/>
                <a:miter lim="800000"/>
                <a:headEnd/>
                <a:tailEnd/>
              </a:ln>
            </p:spPr>
            <p:txBody>
              <a:bodyPr/>
              <a:lstStyle/>
              <a:p>
                <a:endParaRPr lang="nl-NL"/>
              </a:p>
            </p:txBody>
          </p:sp>
          <p:sp>
            <p:nvSpPr>
              <p:cNvPr id="48993" name="Rectangle 2913"/>
              <p:cNvSpPr>
                <a:spLocks noChangeArrowheads="1"/>
              </p:cNvSpPr>
              <p:nvPr userDrawn="1"/>
            </p:nvSpPr>
            <p:spPr bwMode="hidden">
              <a:xfrm>
                <a:off x="3024" y="869"/>
                <a:ext cx="43" cy="43"/>
              </a:xfrm>
              <a:prstGeom prst="rect">
                <a:avLst/>
              </a:prstGeom>
              <a:solidFill>
                <a:srgbClr val="626EA5"/>
              </a:solidFill>
              <a:ln w="9525">
                <a:noFill/>
                <a:miter lim="800000"/>
                <a:headEnd/>
                <a:tailEnd/>
              </a:ln>
            </p:spPr>
            <p:txBody>
              <a:bodyPr/>
              <a:lstStyle/>
              <a:p>
                <a:endParaRPr lang="nl-NL"/>
              </a:p>
            </p:txBody>
          </p:sp>
          <p:sp>
            <p:nvSpPr>
              <p:cNvPr id="48994" name="Rectangle 2914"/>
              <p:cNvSpPr>
                <a:spLocks noChangeArrowheads="1"/>
              </p:cNvSpPr>
              <p:nvPr userDrawn="1"/>
            </p:nvSpPr>
            <p:spPr bwMode="hidden">
              <a:xfrm>
                <a:off x="3110" y="869"/>
                <a:ext cx="43" cy="43"/>
              </a:xfrm>
              <a:prstGeom prst="rect">
                <a:avLst/>
              </a:prstGeom>
              <a:solidFill>
                <a:srgbClr val="626EA5"/>
              </a:solidFill>
              <a:ln w="9525">
                <a:noFill/>
                <a:miter lim="800000"/>
                <a:headEnd/>
                <a:tailEnd/>
              </a:ln>
            </p:spPr>
            <p:txBody>
              <a:bodyPr/>
              <a:lstStyle/>
              <a:p>
                <a:endParaRPr lang="nl-NL"/>
              </a:p>
            </p:txBody>
          </p:sp>
          <p:sp>
            <p:nvSpPr>
              <p:cNvPr id="48995" name="Rectangle 2915"/>
              <p:cNvSpPr>
                <a:spLocks noChangeArrowheads="1"/>
              </p:cNvSpPr>
              <p:nvPr userDrawn="1"/>
            </p:nvSpPr>
            <p:spPr bwMode="hidden">
              <a:xfrm>
                <a:off x="3196" y="869"/>
                <a:ext cx="43" cy="43"/>
              </a:xfrm>
              <a:prstGeom prst="rect">
                <a:avLst/>
              </a:prstGeom>
              <a:solidFill>
                <a:srgbClr val="626EA5"/>
              </a:solidFill>
              <a:ln w="9525">
                <a:noFill/>
                <a:miter lim="800000"/>
                <a:headEnd/>
                <a:tailEnd/>
              </a:ln>
            </p:spPr>
            <p:txBody>
              <a:bodyPr/>
              <a:lstStyle/>
              <a:p>
                <a:endParaRPr lang="nl-NL"/>
              </a:p>
            </p:txBody>
          </p:sp>
          <p:sp>
            <p:nvSpPr>
              <p:cNvPr id="48996" name="Rectangle 2916"/>
              <p:cNvSpPr>
                <a:spLocks noChangeArrowheads="1"/>
              </p:cNvSpPr>
              <p:nvPr userDrawn="1"/>
            </p:nvSpPr>
            <p:spPr bwMode="hidden">
              <a:xfrm>
                <a:off x="3282" y="869"/>
                <a:ext cx="43" cy="43"/>
              </a:xfrm>
              <a:prstGeom prst="rect">
                <a:avLst/>
              </a:prstGeom>
              <a:solidFill>
                <a:srgbClr val="626EA5"/>
              </a:solidFill>
              <a:ln w="9525">
                <a:noFill/>
                <a:miter lim="800000"/>
                <a:headEnd/>
                <a:tailEnd/>
              </a:ln>
            </p:spPr>
            <p:txBody>
              <a:bodyPr/>
              <a:lstStyle/>
              <a:p>
                <a:endParaRPr lang="nl-NL"/>
              </a:p>
            </p:txBody>
          </p:sp>
          <p:sp>
            <p:nvSpPr>
              <p:cNvPr id="48997" name="Rectangle 2917"/>
              <p:cNvSpPr>
                <a:spLocks noChangeArrowheads="1"/>
              </p:cNvSpPr>
              <p:nvPr userDrawn="1"/>
            </p:nvSpPr>
            <p:spPr bwMode="hidden">
              <a:xfrm>
                <a:off x="3368" y="869"/>
                <a:ext cx="43" cy="43"/>
              </a:xfrm>
              <a:prstGeom prst="rect">
                <a:avLst/>
              </a:prstGeom>
              <a:solidFill>
                <a:srgbClr val="626EA5"/>
              </a:solidFill>
              <a:ln w="9525">
                <a:noFill/>
                <a:miter lim="800000"/>
                <a:headEnd/>
                <a:tailEnd/>
              </a:ln>
            </p:spPr>
            <p:txBody>
              <a:bodyPr/>
              <a:lstStyle/>
              <a:p>
                <a:endParaRPr lang="nl-NL"/>
              </a:p>
            </p:txBody>
          </p:sp>
          <p:sp>
            <p:nvSpPr>
              <p:cNvPr id="48998" name="Rectangle 2918"/>
              <p:cNvSpPr>
                <a:spLocks noChangeArrowheads="1"/>
              </p:cNvSpPr>
              <p:nvPr userDrawn="1"/>
            </p:nvSpPr>
            <p:spPr bwMode="hidden">
              <a:xfrm>
                <a:off x="3454" y="869"/>
                <a:ext cx="44" cy="43"/>
              </a:xfrm>
              <a:prstGeom prst="rect">
                <a:avLst/>
              </a:prstGeom>
              <a:solidFill>
                <a:srgbClr val="626EA5"/>
              </a:solidFill>
              <a:ln w="9525">
                <a:noFill/>
                <a:miter lim="800000"/>
                <a:headEnd/>
                <a:tailEnd/>
              </a:ln>
            </p:spPr>
            <p:txBody>
              <a:bodyPr/>
              <a:lstStyle/>
              <a:p>
                <a:endParaRPr lang="nl-NL"/>
              </a:p>
            </p:txBody>
          </p:sp>
          <p:sp>
            <p:nvSpPr>
              <p:cNvPr id="48999" name="Rectangle 2919"/>
              <p:cNvSpPr>
                <a:spLocks noChangeArrowheads="1"/>
              </p:cNvSpPr>
              <p:nvPr userDrawn="1"/>
            </p:nvSpPr>
            <p:spPr bwMode="hidden">
              <a:xfrm>
                <a:off x="3541" y="869"/>
                <a:ext cx="43" cy="43"/>
              </a:xfrm>
              <a:prstGeom prst="rect">
                <a:avLst/>
              </a:prstGeom>
              <a:solidFill>
                <a:srgbClr val="626EA5"/>
              </a:solidFill>
              <a:ln w="9525">
                <a:noFill/>
                <a:miter lim="800000"/>
                <a:headEnd/>
                <a:tailEnd/>
              </a:ln>
            </p:spPr>
            <p:txBody>
              <a:bodyPr/>
              <a:lstStyle/>
              <a:p>
                <a:endParaRPr lang="nl-NL"/>
              </a:p>
            </p:txBody>
          </p:sp>
          <p:sp>
            <p:nvSpPr>
              <p:cNvPr id="49000" name="Rectangle 2920"/>
              <p:cNvSpPr>
                <a:spLocks noChangeArrowheads="1"/>
              </p:cNvSpPr>
              <p:nvPr userDrawn="1"/>
            </p:nvSpPr>
            <p:spPr bwMode="hidden">
              <a:xfrm>
                <a:off x="3627" y="869"/>
                <a:ext cx="43" cy="43"/>
              </a:xfrm>
              <a:prstGeom prst="rect">
                <a:avLst/>
              </a:prstGeom>
              <a:solidFill>
                <a:srgbClr val="9EA6C7"/>
              </a:solidFill>
              <a:ln w="9525">
                <a:noFill/>
                <a:miter lim="800000"/>
                <a:headEnd/>
                <a:tailEnd/>
              </a:ln>
            </p:spPr>
            <p:txBody>
              <a:bodyPr/>
              <a:lstStyle/>
              <a:p>
                <a:endParaRPr lang="nl-NL"/>
              </a:p>
            </p:txBody>
          </p:sp>
          <p:sp>
            <p:nvSpPr>
              <p:cNvPr id="49001" name="Rectangle 2921"/>
              <p:cNvSpPr>
                <a:spLocks noChangeArrowheads="1"/>
              </p:cNvSpPr>
              <p:nvPr userDrawn="1"/>
            </p:nvSpPr>
            <p:spPr bwMode="hidden">
              <a:xfrm>
                <a:off x="3713" y="869"/>
                <a:ext cx="43" cy="43"/>
              </a:xfrm>
              <a:prstGeom prst="rect">
                <a:avLst/>
              </a:prstGeom>
              <a:solidFill>
                <a:srgbClr val="9EA6C7"/>
              </a:solidFill>
              <a:ln w="9525">
                <a:noFill/>
                <a:miter lim="800000"/>
                <a:headEnd/>
                <a:tailEnd/>
              </a:ln>
            </p:spPr>
            <p:txBody>
              <a:bodyPr/>
              <a:lstStyle/>
              <a:p>
                <a:endParaRPr lang="nl-NL"/>
              </a:p>
            </p:txBody>
          </p:sp>
          <p:sp>
            <p:nvSpPr>
              <p:cNvPr id="49002" name="Rectangle 2922"/>
              <p:cNvSpPr>
                <a:spLocks noChangeArrowheads="1"/>
              </p:cNvSpPr>
              <p:nvPr userDrawn="1"/>
            </p:nvSpPr>
            <p:spPr bwMode="hidden">
              <a:xfrm>
                <a:off x="3799" y="869"/>
                <a:ext cx="43" cy="43"/>
              </a:xfrm>
              <a:prstGeom prst="rect">
                <a:avLst/>
              </a:prstGeom>
              <a:solidFill>
                <a:srgbClr val="9EA6C7"/>
              </a:solidFill>
              <a:ln w="9525">
                <a:noFill/>
                <a:miter lim="800000"/>
                <a:headEnd/>
                <a:tailEnd/>
              </a:ln>
            </p:spPr>
            <p:txBody>
              <a:bodyPr/>
              <a:lstStyle/>
              <a:p>
                <a:endParaRPr lang="nl-NL"/>
              </a:p>
            </p:txBody>
          </p:sp>
          <p:sp>
            <p:nvSpPr>
              <p:cNvPr id="49003" name="Rectangle 2923"/>
              <p:cNvSpPr>
                <a:spLocks noChangeArrowheads="1"/>
              </p:cNvSpPr>
              <p:nvPr userDrawn="1"/>
            </p:nvSpPr>
            <p:spPr bwMode="hidden">
              <a:xfrm>
                <a:off x="3885" y="869"/>
                <a:ext cx="43" cy="43"/>
              </a:xfrm>
              <a:prstGeom prst="rect">
                <a:avLst/>
              </a:prstGeom>
              <a:solidFill>
                <a:srgbClr val="9EA6C7"/>
              </a:solidFill>
              <a:ln w="9525">
                <a:noFill/>
                <a:miter lim="800000"/>
                <a:headEnd/>
                <a:tailEnd/>
              </a:ln>
            </p:spPr>
            <p:txBody>
              <a:bodyPr/>
              <a:lstStyle/>
              <a:p>
                <a:endParaRPr lang="nl-NL"/>
              </a:p>
            </p:txBody>
          </p:sp>
          <p:sp>
            <p:nvSpPr>
              <p:cNvPr id="49004" name="Rectangle 2924"/>
              <p:cNvSpPr>
                <a:spLocks noChangeArrowheads="1"/>
              </p:cNvSpPr>
              <p:nvPr userDrawn="1"/>
            </p:nvSpPr>
            <p:spPr bwMode="hidden">
              <a:xfrm>
                <a:off x="3972" y="869"/>
                <a:ext cx="43" cy="43"/>
              </a:xfrm>
              <a:prstGeom prst="rect">
                <a:avLst/>
              </a:prstGeom>
              <a:solidFill>
                <a:srgbClr val="9EA6C7"/>
              </a:solidFill>
              <a:ln w="9525">
                <a:noFill/>
                <a:miter lim="800000"/>
                <a:headEnd/>
                <a:tailEnd/>
              </a:ln>
            </p:spPr>
            <p:txBody>
              <a:bodyPr/>
              <a:lstStyle/>
              <a:p>
                <a:endParaRPr lang="nl-NL"/>
              </a:p>
            </p:txBody>
          </p:sp>
          <p:sp>
            <p:nvSpPr>
              <p:cNvPr id="49005" name="Rectangle 2925"/>
              <p:cNvSpPr>
                <a:spLocks noChangeArrowheads="1"/>
              </p:cNvSpPr>
              <p:nvPr userDrawn="1"/>
            </p:nvSpPr>
            <p:spPr bwMode="hidden">
              <a:xfrm>
                <a:off x="4058" y="869"/>
                <a:ext cx="43" cy="43"/>
              </a:xfrm>
              <a:prstGeom prst="rect">
                <a:avLst/>
              </a:prstGeom>
              <a:solidFill>
                <a:srgbClr val="9EA6C7"/>
              </a:solidFill>
              <a:ln w="9525">
                <a:noFill/>
                <a:miter lim="800000"/>
                <a:headEnd/>
                <a:tailEnd/>
              </a:ln>
            </p:spPr>
            <p:txBody>
              <a:bodyPr/>
              <a:lstStyle/>
              <a:p>
                <a:endParaRPr lang="nl-NL"/>
              </a:p>
            </p:txBody>
          </p:sp>
          <p:sp>
            <p:nvSpPr>
              <p:cNvPr id="49006" name="Rectangle 2926"/>
              <p:cNvSpPr>
                <a:spLocks noChangeArrowheads="1"/>
              </p:cNvSpPr>
              <p:nvPr userDrawn="1"/>
            </p:nvSpPr>
            <p:spPr bwMode="hidden">
              <a:xfrm>
                <a:off x="4144" y="869"/>
                <a:ext cx="43" cy="43"/>
              </a:xfrm>
              <a:prstGeom prst="rect">
                <a:avLst/>
              </a:prstGeom>
              <a:solidFill>
                <a:srgbClr val="9EA6C7"/>
              </a:solidFill>
              <a:ln w="9525">
                <a:noFill/>
                <a:miter lim="800000"/>
                <a:headEnd/>
                <a:tailEnd/>
              </a:ln>
            </p:spPr>
            <p:txBody>
              <a:bodyPr/>
              <a:lstStyle/>
              <a:p>
                <a:endParaRPr lang="nl-NL"/>
              </a:p>
            </p:txBody>
          </p:sp>
          <p:sp>
            <p:nvSpPr>
              <p:cNvPr id="49007" name="Rectangle 2927"/>
              <p:cNvSpPr>
                <a:spLocks noChangeArrowheads="1"/>
              </p:cNvSpPr>
              <p:nvPr userDrawn="1"/>
            </p:nvSpPr>
            <p:spPr bwMode="hidden">
              <a:xfrm>
                <a:off x="4230" y="869"/>
                <a:ext cx="43" cy="43"/>
              </a:xfrm>
              <a:prstGeom prst="rect">
                <a:avLst/>
              </a:prstGeom>
              <a:solidFill>
                <a:srgbClr val="9EA6C7"/>
              </a:solidFill>
              <a:ln w="9525">
                <a:noFill/>
                <a:miter lim="800000"/>
                <a:headEnd/>
                <a:tailEnd/>
              </a:ln>
            </p:spPr>
            <p:txBody>
              <a:bodyPr/>
              <a:lstStyle/>
              <a:p>
                <a:endParaRPr lang="nl-NL"/>
              </a:p>
            </p:txBody>
          </p:sp>
          <p:sp>
            <p:nvSpPr>
              <p:cNvPr id="49008" name="Rectangle 2928"/>
              <p:cNvSpPr>
                <a:spLocks noChangeArrowheads="1"/>
              </p:cNvSpPr>
              <p:nvPr userDrawn="1"/>
            </p:nvSpPr>
            <p:spPr bwMode="hidden">
              <a:xfrm>
                <a:off x="4316" y="869"/>
                <a:ext cx="43" cy="43"/>
              </a:xfrm>
              <a:prstGeom prst="rect">
                <a:avLst/>
              </a:prstGeom>
              <a:solidFill>
                <a:srgbClr val="9EA6C7"/>
              </a:solidFill>
              <a:ln w="9525">
                <a:noFill/>
                <a:miter lim="800000"/>
                <a:headEnd/>
                <a:tailEnd/>
              </a:ln>
            </p:spPr>
            <p:txBody>
              <a:bodyPr/>
              <a:lstStyle/>
              <a:p>
                <a:endParaRPr lang="nl-NL"/>
              </a:p>
            </p:txBody>
          </p:sp>
          <p:sp>
            <p:nvSpPr>
              <p:cNvPr id="49009" name="Rectangle 2929"/>
              <p:cNvSpPr>
                <a:spLocks noChangeArrowheads="1"/>
              </p:cNvSpPr>
              <p:nvPr userDrawn="1"/>
            </p:nvSpPr>
            <p:spPr bwMode="hidden">
              <a:xfrm>
                <a:off x="4402" y="869"/>
                <a:ext cx="44" cy="43"/>
              </a:xfrm>
              <a:prstGeom prst="rect">
                <a:avLst/>
              </a:prstGeom>
              <a:solidFill>
                <a:srgbClr val="9EA6C7"/>
              </a:solidFill>
              <a:ln w="9525">
                <a:noFill/>
                <a:miter lim="800000"/>
                <a:headEnd/>
                <a:tailEnd/>
              </a:ln>
            </p:spPr>
            <p:txBody>
              <a:bodyPr/>
              <a:lstStyle/>
              <a:p>
                <a:endParaRPr lang="nl-NL"/>
              </a:p>
            </p:txBody>
          </p:sp>
          <p:sp>
            <p:nvSpPr>
              <p:cNvPr id="49010" name="Rectangle 2930"/>
              <p:cNvSpPr>
                <a:spLocks noChangeArrowheads="1"/>
              </p:cNvSpPr>
              <p:nvPr userDrawn="1"/>
            </p:nvSpPr>
            <p:spPr bwMode="hidden">
              <a:xfrm>
                <a:off x="4489" y="869"/>
                <a:ext cx="43" cy="43"/>
              </a:xfrm>
              <a:prstGeom prst="rect">
                <a:avLst/>
              </a:prstGeom>
              <a:solidFill>
                <a:srgbClr val="626EA5"/>
              </a:solidFill>
              <a:ln w="9525">
                <a:noFill/>
                <a:miter lim="800000"/>
                <a:headEnd/>
                <a:tailEnd/>
              </a:ln>
            </p:spPr>
            <p:txBody>
              <a:bodyPr/>
              <a:lstStyle/>
              <a:p>
                <a:endParaRPr lang="nl-NL"/>
              </a:p>
            </p:txBody>
          </p:sp>
          <p:sp>
            <p:nvSpPr>
              <p:cNvPr id="49011" name="Rectangle 2931"/>
              <p:cNvSpPr>
                <a:spLocks noChangeArrowheads="1"/>
              </p:cNvSpPr>
              <p:nvPr userDrawn="1"/>
            </p:nvSpPr>
            <p:spPr bwMode="hidden">
              <a:xfrm>
                <a:off x="4575" y="869"/>
                <a:ext cx="43" cy="43"/>
              </a:xfrm>
              <a:prstGeom prst="rect">
                <a:avLst/>
              </a:prstGeom>
              <a:solidFill>
                <a:srgbClr val="626EA5"/>
              </a:solidFill>
              <a:ln w="9525">
                <a:noFill/>
                <a:miter lim="800000"/>
                <a:headEnd/>
                <a:tailEnd/>
              </a:ln>
            </p:spPr>
            <p:txBody>
              <a:bodyPr/>
              <a:lstStyle/>
              <a:p>
                <a:endParaRPr lang="nl-NL"/>
              </a:p>
            </p:txBody>
          </p:sp>
          <p:sp>
            <p:nvSpPr>
              <p:cNvPr id="49012" name="Rectangle 2932"/>
              <p:cNvSpPr>
                <a:spLocks noChangeArrowheads="1"/>
              </p:cNvSpPr>
              <p:nvPr userDrawn="1"/>
            </p:nvSpPr>
            <p:spPr bwMode="hidden">
              <a:xfrm>
                <a:off x="4661" y="869"/>
                <a:ext cx="43" cy="43"/>
              </a:xfrm>
              <a:prstGeom prst="rect">
                <a:avLst/>
              </a:prstGeom>
              <a:solidFill>
                <a:srgbClr val="626EA5"/>
              </a:solidFill>
              <a:ln w="9525">
                <a:noFill/>
                <a:miter lim="800000"/>
                <a:headEnd/>
                <a:tailEnd/>
              </a:ln>
            </p:spPr>
            <p:txBody>
              <a:bodyPr/>
              <a:lstStyle/>
              <a:p>
                <a:endParaRPr lang="nl-NL"/>
              </a:p>
            </p:txBody>
          </p:sp>
          <p:sp>
            <p:nvSpPr>
              <p:cNvPr id="49013" name="Rectangle 2933"/>
              <p:cNvSpPr>
                <a:spLocks noChangeArrowheads="1"/>
              </p:cNvSpPr>
              <p:nvPr userDrawn="1"/>
            </p:nvSpPr>
            <p:spPr bwMode="hidden">
              <a:xfrm>
                <a:off x="4747" y="869"/>
                <a:ext cx="43" cy="43"/>
              </a:xfrm>
              <a:prstGeom prst="rect">
                <a:avLst/>
              </a:prstGeom>
              <a:solidFill>
                <a:srgbClr val="626EA5"/>
              </a:solidFill>
              <a:ln w="9525">
                <a:noFill/>
                <a:miter lim="800000"/>
                <a:headEnd/>
                <a:tailEnd/>
              </a:ln>
            </p:spPr>
            <p:txBody>
              <a:bodyPr/>
              <a:lstStyle/>
              <a:p>
                <a:endParaRPr lang="nl-NL"/>
              </a:p>
            </p:txBody>
          </p:sp>
          <p:sp>
            <p:nvSpPr>
              <p:cNvPr id="49014" name="Rectangle 2934"/>
              <p:cNvSpPr>
                <a:spLocks noChangeArrowheads="1"/>
              </p:cNvSpPr>
              <p:nvPr userDrawn="1"/>
            </p:nvSpPr>
            <p:spPr bwMode="hidden">
              <a:xfrm>
                <a:off x="4833" y="869"/>
                <a:ext cx="43" cy="43"/>
              </a:xfrm>
              <a:prstGeom prst="rect">
                <a:avLst/>
              </a:prstGeom>
              <a:solidFill>
                <a:srgbClr val="626EA5"/>
              </a:solidFill>
              <a:ln w="9525">
                <a:noFill/>
                <a:miter lim="800000"/>
                <a:headEnd/>
                <a:tailEnd/>
              </a:ln>
            </p:spPr>
            <p:txBody>
              <a:bodyPr/>
              <a:lstStyle/>
              <a:p>
                <a:endParaRPr lang="nl-NL"/>
              </a:p>
            </p:txBody>
          </p:sp>
          <p:sp>
            <p:nvSpPr>
              <p:cNvPr id="49015" name="Rectangle 2935"/>
              <p:cNvSpPr>
                <a:spLocks noChangeArrowheads="1"/>
              </p:cNvSpPr>
              <p:nvPr userDrawn="1"/>
            </p:nvSpPr>
            <p:spPr bwMode="hidden">
              <a:xfrm>
                <a:off x="4920" y="869"/>
                <a:ext cx="43" cy="43"/>
              </a:xfrm>
              <a:prstGeom prst="rect">
                <a:avLst/>
              </a:prstGeom>
              <a:solidFill>
                <a:srgbClr val="626EA5"/>
              </a:solidFill>
              <a:ln w="9525">
                <a:noFill/>
                <a:miter lim="800000"/>
                <a:headEnd/>
                <a:tailEnd/>
              </a:ln>
            </p:spPr>
            <p:txBody>
              <a:bodyPr/>
              <a:lstStyle/>
              <a:p>
                <a:endParaRPr lang="nl-NL"/>
              </a:p>
            </p:txBody>
          </p:sp>
          <p:sp>
            <p:nvSpPr>
              <p:cNvPr id="49016" name="Rectangle 2936"/>
              <p:cNvSpPr>
                <a:spLocks noChangeArrowheads="1"/>
              </p:cNvSpPr>
              <p:nvPr userDrawn="1"/>
            </p:nvSpPr>
            <p:spPr bwMode="hidden">
              <a:xfrm>
                <a:off x="5006" y="869"/>
                <a:ext cx="43" cy="43"/>
              </a:xfrm>
              <a:prstGeom prst="rect">
                <a:avLst/>
              </a:prstGeom>
              <a:solidFill>
                <a:srgbClr val="626EA5"/>
              </a:solidFill>
              <a:ln w="9525">
                <a:noFill/>
                <a:miter lim="800000"/>
                <a:headEnd/>
                <a:tailEnd/>
              </a:ln>
            </p:spPr>
            <p:txBody>
              <a:bodyPr/>
              <a:lstStyle/>
              <a:p>
                <a:endParaRPr lang="nl-NL"/>
              </a:p>
            </p:txBody>
          </p:sp>
          <p:sp>
            <p:nvSpPr>
              <p:cNvPr id="49017" name="Rectangle 2937"/>
              <p:cNvSpPr>
                <a:spLocks noChangeArrowheads="1"/>
              </p:cNvSpPr>
              <p:nvPr userDrawn="1"/>
            </p:nvSpPr>
            <p:spPr bwMode="hidden">
              <a:xfrm>
                <a:off x="5092" y="869"/>
                <a:ext cx="43" cy="43"/>
              </a:xfrm>
              <a:prstGeom prst="rect">
                <a:avLst/>
              </a:prstGeom>
              <a:solidFill>
                <a:srgbClr val="626EA5"/>
              </a:solidFill>
              <a:ln w="9525">
                <a:noFill/>
                <a:miter lim="800000"/>
                <a:headEnd/>
                <a:tailEnd/>
              </a:ln>
            </p:spPr>
            <p:txBody>
              <a:bodyPr/>
              <a:lstStyle/>
              <a:p>
                <a:endParaRPr lang="nl-NL"/>
              </a:p>
            </p:txBody>
          </p:sp>
          <p:sp>
            <p:nvSpPr>
              <p:cNvPr id="49018" name="Rectangle 2938"/>
              <p:cNvSpPr>
                <a:spLocks noChangeArrowheads="1"/>
              </p:cNvSpPr>
              <p:nvPr userDrawn="1"/>
            </p:nvSpPr>
            <p:spPr bwMode="hidden">
              <a:xfrm>
                <a:off x="5178" y="869"/>
                <a:ext cx="43" cy="43"/>
              </a:xfrm>
              <a:prstGeom prst="rect">
                <a:avLst/>
              </a:prstGeom>
              <a:solidFill>
                <a:srgbClr val="626EA5"/>
              </a:solidFill>
              <a:ln w="9525">
                <a:noFill/>
                <a:miter lim="800000"/>
                <a:headEnd/>
                <a:tailEnd/>
              </a:ln>
            </p:spPr>
            <p:txBody>
              <a:bodyPr/>
              <a:lstStyle/>
              <a:p>
                <a:endParaRPr lang="nl-NL"/>
              </a:p>
            </p:txBody>
          </p:sp>
          <p:sp>
            <p:nvSpPr>
              <p:cNvPr id="49019" name="Rectangle 2939"/>
              <p:cNvSpPr>
                <a:spLocks noChangeArrowheads="1"/>
              </p:cNvSpPr>
              <p:nvPr userDrawn="1"/>
            </p:nvSpPr>
            <p:spPr bwMode="hidden">
              <a:xfrm>
                <a:off x="5264" y="869"/>
                <a:ext cx="43" cy="43"/>
              </a:xfrm>
              <a:prstGeom prst="rect">
                <a:avLst/>
              </a:prstGeom>
              <a:solidFill>
                <a:srgbClr val="626EA5"/>
              </a:solidFill>
              <a:ln w="9525">
                <a:noFill/>
                <a:miter lim="800000"/>
                <a:headEnd/>
                <a:tailEnd/>
              </a:ln>
            </p:spPr>
            <p:txBody>
              <a:bodyPr/>
              <a:lstStyle/>
              <a:p>
                <a:endParaRPr lang="nl-NL"/>
              </a:p>
            </p:txBody>
          </p:sp>
          <p:sp>
            <p:nvSpPr>
              <p:cNvPr id="49020" name="Rectangle 2940"/>
              <p:cNvSpPr>
                <a:spLocks noChangeArrowheads="1"/>
              </p:cNvSpPr>
              <p:nvPr userDrawn="1"/>
            </p:nvSpPr>
            <p:spPr bwMode="hidden">
              <a:xfrm>
                <a:off x="5350" y="869"/>
                <a:ext cx="44" cy="43"/>
              </a:xfrm>
              <a:prstGeom prst="rect">
                <a:avLst/>
              </a:prstGeom>
              <a:solidFill>
                <a:srgbClr val="626EA5"/>
              </a:solidFill>
              <a:ln w="9525">
                <a:noFill/>
                <a:miter lim="800000"/>
                <a:headEnd/>
                <a:tailEnd/>
              </a:ln>
            </p:spPr>
            <p:txBody>
              <a:bodyPr/>
              <a:lstStyle/>
              <a:p>
                <a:endParaRPr lang="nl-NL"/>
              </a:p>
            </p:txBody>
          </p:sp>
          <p:sp>
            <p:nvSpPr>
              <p:cNvPr id="49021" name="Rectangle 2941"/>
              <p:cNvSpPr>
                <a:spLocks noChangeArrowheads="1"/>
              </p:cNvSpPr>
              <p:nvPr userDrawn="1"/>
            </p:nvSpPr>
            <p:spPr bwMode="hidden">
              <a:xfrm>
                <a:off x="5437" y="869"/>
                <a:ext cx="43" cy="43"/>
              </a:xfrm>
              <a:prstGeom prst="rect">
                <a:avLst/>
              </a:prstGeom>
              <a:solidFill>
                <a:srgbClr val="626EA5"/>
              </a:solidFill>
              <a:ln w="9525">
                <a:noFill/>
                <a:miter lim="800000"/>
                <a:headEnd/>
                <a:tailEnd/>
              </a:ln>
            </p:spPr>
            <p:txBody>
              <a:bodyPr/>
              <a:lstStyle/>
              <a:p>
                <a:endParaRPr lang="nl-NL"/>
              </a:p>
            </p:txBody>
          </p:sp>
          <p:sp>
            <p:nvSpPr>
              <p:cNvPr id="49022" name="Rectangle 2942"/>
              <p:cNvSpPr>
                <a:spLocks noChangeArrowheads="1"/>
              </p:cNvSpPr>
              <p:nvPr userDrawn="1"/>
            </p:nvSpPr>
            <p:spPr bwMode="hidden">
              <a:xfrm>
                <a:off x="5523" y="869"/>
                <a:ext cx="43" cy="43"/>
              </a:xfrm>
              <a:prstGeom prst="rect">
                <a:avLst/>
              </a:prstGeom>
              <a:solidFill>
                <a:srgbClr val="626EA5"/>
              </a:solidFill>
              <a:ln w="9525">
                <a:noFill/>
                <a:miter lim="800000"/>
                <a:headEnd/>
                <a:tailEnd/>
              </a:ln>
            </p:spPr>
            <p:txBody>
              <a:bodyPr/>
              <a:lstStyle/>
              <a:p>
                <a:endParaRPr lang="nl-NL"/>
              </a:p>
            </p:txBody>
          </p:sp>
          <p:sp>
            <p:nvSpPr>
              <p:cNvPr id="49023" name="Rectangle 2943"/>
              <p:cNvSpPr>
                <a:spLocks noChangeArrowheads="1"/>
              </p:cNvSpPr>
              <p:nvPr userDrawn="1"/>
            </p:nvSpPr>
            <p:spPr bwMode="hidden">
              <a:xfrm>
                <a:off x="5609" y="869"/>
                <a:ext cx="43" cy="43"/>
              </a:xfrm>
              <a:prstGeom prst="rect">
                <a:avLst/>
              </a:prstGeom>
              <a:solidFill>
                <a:srgbClr val="626EA5"/>
              </a:solidFill>
              <a:ln w="9525">
                <a:noFill/>
                <a:miter lim="800000"/>
                <a:headEnd/>
                <a:tailEnd/>
              </a:ln>
            </p:spPr>
            <p:txBody>
              <a:bodyPr/>
              <a:lstStyle/>
              <a:p>
                <a:endParaRPr lang="nl-NL"/>
              </a:p>
            </p:txBody>
          </p:sp>
          <p:sp>
            <p:nvSpPr>
              <p:cNvPr id="49024" name="Rectangle 2944"/>
              <p:cNvSpPr>
                <a:spLocks noChangeArrowheads="1"/>
              </p:cNvSpPr>
              <p:nvPr userDrawn="1"/>
            </p:nvSpPr>
            <p:spPr bwMode="hidden">
              <a:xfrm>
                <a:off x="5695" y="869"/>
                <a:ext cx="43" cy="43"/>
              </a:xfrm>
              <a:prstGeom prst="rect">
                <a:avLst/>
              </a:prstGeom>
              <a:solidFill>
                <a:srgbClr val="626EA5"/>
              </a:solidFill>
              <a:ln w="9525">
                <a:noFill/>
                <a:miter lim="800000"/>
                <a:headEnd/>
                <a:tailEnd/>
              </a:ln>
            </p:spPr>
            <p:txBody>
              <a:bodyPr/>
              <a:lstStyle/>
              <a:p>
                <a:endParaRPr lang="nl-NL"/>
              </a:p>
            </p:txBody>
          </p:sp>
          <p:sp>
            <p:nvSpPr>
              <p:cNvPr id="49025" name="Rectangle 2945"/>
              <p:cNvSpPr>
                <a:spLocks noChangeArrowheads="1"/>
              </p:cNvSpPr>
              <p:nvPr userDrawn="1"/>
            </p:nvSpPr>
            <p:spPr bwMode="hidden">
              <a:xfrm>
                <a:off x="7" y="955"/>
                <a:ext cx="43" cy="43"/>
              </a:xfrm>
              <a:prstGeom prst="rect">
                <a:avLst/>
              </a:prstGeom>
              <a:solidFill>
                <a:srgbClr val="CCD0E2"/>
              </a:solidFill>
              <a:ln w="9525">
                <a:noFill/>
                <a:miter lim="800000"/>
                <a:headEnd/>
                <a:tailEnd/>
              </a:ln>
            </p:spPr>
            <p:txBody>
              <a:bodyPr/>
              <a:lstStyle/>
              <a:p>
                <a:endParaRPr lang="nl-NL"/>
              </a:p>
            </p:txBody>
          </p:sp>
          <p:sp>
            <p:nvSpPr>
              <p:cNvPr id="49026" name="Rectangle 2946"/>
              <p:cNvSpPr>
                <a:spLocks noChangeArrowheads="1"/>
              </p:cNvSpPr>
              <p:nvPr userDrawn="1"/>
            </p:nvSpPr>
            <p:spPr bwMode="hidden">
              <a:xfrm>
                <a:off x="93" y="955"/>
                <a:ext cx="43" cy="43"/>
              </a:xfrm>
              <a:prstGeom prst="rect">
                <a:avLst/>
              </a:prstGeom>
              <a:solidFill>
                <a:srgbClr val="CCD0E2"/>
              </a:solidFill>
              <a:ln w="9525">
                <a:noFill/>
                <a:miter lim="800000"/>
                <a:headEnd/>
                <a:tailEnd/>
              </a:ln>
            </p:spPr>
            <p:txBody>
              <a:bodyPr/>
              <a:lstStyle/>
              <a:p>
                <a:endParaRPr lang="nl-NL"/>
              </a:p>
            </p:txBody>
          </p:sp>
          <p:sp>
            <p:nvSpPr>
              <p:cNvPr id="49027" name="Rectangle 2947"/>
              <p:cNvSpPr>
                <a:spLocks noChangeArrowheads="1"/>
              </p:cNvSpPr>
              <p:nvPr userDrawn="1"/>
            </p:nvSpPr>
            <p:spPr bwMode="hidden">
              <a:xfrm>
                <a:off x="180" y="955"/>
                <a:ext cx="43" cy="43"/>
              </a:xfrm>
              <a:prstGeom prst="rect">
                <a:avLst/>
              </a:prstGeom>
              <a:solidFill>
                <a:srgbClr val="CCD0E2"/>
              </a:solidFill>
              <a:ln w="9525">
                <a:noFill/>
                <a:miter lim="800000"/>
                <a:headEnd/>
                <a:tailEnd/>
              </a:ln>
            </p:spPr>
            <p:txBody>
              <a:bodyPr/>
              <a:lstStyle/>
              <a:p>
                <a:endParaRPr lang="nl-NL"/>
              </a:p>
            </p:txBody>
          </p:sp>
          <p:sp>
            <p:nvSpPr>
              <p:cNvPr id="49028" name="Rectangle 2948"/>
              <p:cNvSpPr>
                <a:spLocks noChangeArrowheads="1"/>
              </p:cNvSpPr>
              <p:nvPr userDrawn="1"/>
            </p:nvSpPr>
            <p:spPr bwMode="hidden">
              <a:xfrm>
                <a:off x="266" y="955"/>
                <a:ext cx="43" cy="43"/>
              </a:xfrm>
              <a:prstGeom prst="rect">
                <a:avLst/>
              </a:prstGeom>
              <a:solidFill>
                <a:srgbClr val="CCD0E2"/>
              </a:solidFill>
              <a:ln w="9525">
                <a:noFill/>
                <a:miter lim="800000"/>
                <a:headEnd/>
                <a:tailEnd/>
              </a:ln>
            </p:spPr>
            <p:txBody>
              <a:bodyPr/>
              <a:lstStyle/>
              <a:p>
                <a:endParaRPr lang="nl-NL"/>
              </a:p>
            </p:txBody>
          </p:sp>
          <p:sp>
            <p:nvSpPr>
              <p:cNvPr id="49029" name="Rectangle 2949"/>
              <p:cNvSpPr>
                <a:spLocks noChangeArrowheads="1"/>
              </p:cNvSpPr>
              <p:nvPr userDrawn="1"/>
            </p:nvSpPr>
            <p:spPr bwMode="hidden">
              <a:xfrm>
                <a:off x="352" y="955"/>
                <a:ext cx="43" cy="43"/>
              </a:xfrm>
              <a:prstGeom prst="rect">
                <a:avLst/>
              </a:prstGeom>
              <a:solidFill>
                <a:srgbClr val="CCD0E2"/>
              </a:solidFill>
              <a:ln w="9525">
                <a:noFill/>
                <a:miter lim="800000"/>
                <a:headEnd/>
                <a:tailEnd/>
              </a:ln>
            </p:spPr>
            <p:txBody>
              <a:bodyPr/>
              <a:lstStyle/>
              <a:p>
                <a:endParaRPr lang="nl-NL"/>
              </a:p>
            </p:txBody>
          </p:sp>
          <p:sp>
            <p:nvSpPr>
              <p:cNvPr id="49030" name="Rectangle 2950"/>
              <p:cNvSpPr>
                <a:spLocks noChangeArrowheads="1"/>
              </p:cNvSpPr>
              <p:nvPr userDrawn="1"/>
            </p:nvSpPr>
            <p:spPr bwMode="hidden">
              <a:xfrm>
                <a:off x="438" y="955"/>
                <a:ext cx="43" cy="43"/>
              </a:xfrm>
              <a:prstGeom prst="rect">
                <a:avLst/>
              </a:prstGeom>
              <a:solidFill>
                <a:srgbClr val="CCD0E2"/>
              </a:solidFill>
              <a:ln w="9525">
                <a:noFill/>
                <a:miter lim="800000"/>
                <a:headEnd/>
                <a:tailEnd/>
              </a:ln>
            </p:spPr>
            <p:txBody>
              <a:bodyPr/>
              <a:lstStyle/>
              <a:p>
                <a:endParaRPr lang="nl-NL"/>
              </a:p>
            </p:txBody>
          </p:sp>
          <p:sp>
            <p:nvSpPr>
              <p:cNvPr id="49031" name="Rectangle 2951"/>
              <p:cNvSpPr>
                <a:spLocks noChangeArrowheads="1"/>
              </p:cNvSpPr>
              <p:nvPr userDrawn="1"/>
            </p:nvSpPr>
            <p:spPr bwMode="hidden">
              <a:xfrm>
                <a:off x="524" y="955"/>
                <a:ext cx="43" cy="43"/>
              </a:xfrm>
              <a:prstGeom prst="rect">
                <a:avLst/>
              </a:prstGeom>
              <a:solidFill>
                <a:srgbClr val="CCD0E2"/>
              </a:solidFill>
              <a:ln w="9525">
                <a:noFill/>
                <a:miter lim="800000"/>
                <a:headEnd/>
                <a:tailEnd/>
              </a:ln>
            </p:spPr>
            <p:txBody>
              <a:bodyPr/>
              <a:lstStyle/>
              <a:p>
                <a:endParaRPr lang="nl-NL"/>
              </a:p>
            </p:txBody>
          </p:sp>
          <p:sp>
            <p:nvSpPr>
              <p:cNvPr id="49032" name="Rectangle 2952"/>
              <p:cNvSpPr>
                <a:spLocks noChangeArrowheads="1"/>
              </p:cNvSpPr>
              <p:nvPr userDrawn="1"/>
            </p:nvSpPr>
            <p:spPr bwMode="hidden">
              <a:xfrm>
                <a:off x="610" y="955"/>
                <a:ext cx="44" cy="43"/>
              </a:xfrm>
              <a:prstGeom prst="rect">
                <a:avLst/>
              </a:prstGeom>
              <a:solidFill>
                <a:srgbClr val="CCD0E2"/>
              </a:solidFill>
              <a:ln w="9525">
                <a:noFill/>
                <a:miter lim="800000"/>
                <a:headEnd/>
                <a:tailEnd/>
              </a:ln>
            </p:spPr>
            <p:txBody>
              <a:bodyPr/>
              <a:lstStyle/>
              <a:p>
                <a:endParaRPr lang="nl-NL"/>
              </a:p>
            </p:txBody>
          </p:sp>
          <p:sp>
            <p:nvSpPr>
              <p:cNvPr id="49033" name="Rectangle 2953"/>
              <p:cNvSpPr>
                <a:spLocks noChangeArrowheads="1"/>
              </p:cNvSpPr>
              <p:nvPr userDrawn="1"/>
            </p:nvSpPr>
            <p:spPr bwMode="hidden">
              <a:xfrm>
                <a:off x="697" y="955"/>
                <a:ext cx="43" cy="43"/>
              </a:xfrm>
              <a:prstGeom prst="rect">
                <a:avLst/>
              </a:prstGeom>
              <a:solidFill>
                <a:srgbClr val="CCD0E2"/>
              </a:solidFill>
              <a:ln w="9525">
                <a:noFill/>
                <a:miter lim="800000"/>
                <a:headEnd/>
                <a:tailEnd/>
              </a:ln>
            </p:spPr>
            <p:txBody>
              <a:bodyPr/>
              <a:lstStyle/>
              <a:p>
                <a:endParaRPr lang="nl-NL"/>
              </a:p>
            </p:txBody>
          </p:sp>
          <p:sp>
            <p:nvSpPr>
              <p:cNvPr id="49034" name="Rectangle 2954"/>
              <p:cNvSpPr>
                <a:spLocks noChangeArrowheads="1"/>
              </p:cNvSpPr>
              <p:nvPr userDrawn="1"/>
            </p:nvSpPr>
            <p:spPr bwMode="hidden">
              <a:xfrm>
                <a:off x="783" y="955"/>
                <a:ext cx="43" cy="43"/>
              </a:xfrm>
              <a:prstGeom prst="rect">
                <a:avLst/>
              </a:prstGeom>
              <a:solidFill>
                <a:srgbClr val="CCD0E2"/>
              </a:solidFill>
              <a:ln w="9525">
                <a:noFill/>
                <a:miter lim="800000"/>
                <a:headEnd/>
                <a:tailEnd/>
              </a:ln>
            </p:spPr>
            <p:txBody>
              <a:bodyPr/>
              <a:lstStyle/>
              <a:p>
                <a:endParaRPr lang="nl-NL"/>
              </a:p>
            </p:txBody>
          </p:sp>
          <p:sp>
            <p:nvSpPr>
              <p:cNvPr id="49035" name="Rectangle 2955"/>
              <p:cNvSpPr>
                <a:spLocks noChangeArrowheads="1"/>
              </p:cNvSpPr>
              <p:nvPr userDrawn="1"/>
            </p:nvSpPr>
            <p:spPr bwMode="hidden">
              <a:xfrm>
                <a:off x="869" y="955"/>
                <a:ext cx="43" cy="43"/>
              </a:xfrm>
              <a:prstGeom prst="rect">
                <a:avLst/>
              </a:prstGeom>
              <a:solidFill>
                <a:srgbClr val="CCD0E2"/>
              </a:solidFill>
              <a:ln w="9525">
                <a:noFill/>
                <a:miter lim="800000"/>
                <a:headEnd/>
                <a:tailEnd/>
              </a:ln>
            </p:spPr>
            <p:txBody>
              <a:bodyPr/>
              <a:lstStyle/>
              <a:p>
                <a:endParaRPr lang="nl-NL"/>
              </a:p>
            </p:txBody>
          </p:sp>
          <p:sp>
            <p:nvSpPr>
              <p:cNvPr id="49036" name="Rectangle 2956"/>
              <p:cNvSpPr>
                <a:spLocks noChangeArrowheads="1"/>
              </p:cNvSpPr>
              <p:nvPr userDrawn="1"/>
            </p:nvSpPr>
            <p:spPr bwMode="hidden">
              <a:xfrm>
                <a:off x="955" y="955"/>
                <a:ext cx="43" cy="43"/>
              </a:xfrm>
              <a:prstGeom prst="rect">
                <a:avLst/>
              </a:prstGeom>
              <a:solidFill>
                <a:srgbClr val="CCD0E2"/>
              </a:solidFill>
              <a:ln w="9525">
                <a:noFill/>
                <a:miter lim="800000"/>
                <a:headEnd/>
                <a:tailEnd/>
              </a:ln>
            </p:spPr>
            <p:txBody>
              <a:bodyPr/>
              <a:lstStyle/>
              <a:p>
                <a:endParaRPr lang="nl-NL"/>
              </a:p>
            </p:txBody>
          </p:sp>
          <p:sp>
            <p:nvSpPr>
              <p:cNvPr id="49037" name="Rectangle 2957"/>
              <p:cNvSpPr>
                <a:spLocks noChangeArrowheads="1"/>
              </p:cNvSpPr>
              <p:nvPr userDrawn="1"/>
            </p:nvSpPr>
            <p:spPr bwMode="hidden">
              <a:xfrm>
                <a:off x="1041" y="955"/>
                <a:ext cx="43" cy="43"/>
              </a:xfrm>
              <a:prstGeom prst="rect">
                <a:avLst/>
              </a:prstGeom>
              <a:solidFill>
                <a:srgbClr val="CCD0E2"/>
              </a:solidFill>
              <a:ln w="9525">
                <a:noFill/>
                <a:miter lim="800000"/>
                <a:headEnd/>
                <a:tailEnd/>
              </a:ln>
            </p:spPr>
            <p:txBody>
              <a:bodyPr/>
              <a:lstStyle/>
              <a:p>
                <a:endParaRPr lang="nl-NL"/>
              </a:p>
            </p:txBody>
          </p:sp>
          <p:sp>
            <p:nvSpPr>
              <p:cNvPr id="49038" name="Rectangle 2958"/>
              <p:cNvSpPr>
                <a:spLocks noChangeArrowheads="1"/>
              </p:cNvSpPr>
              <p:nvPr userDrawn="1"/>
            </p:nvSpPr>
            <p:spPr bwMode="hidden">
              <a:xfrm>
                <a:off x="1128" y="955"/>
                <a:ext cx="43" cy="43"/>
              </a:xfrm>
              <a:prstGeom prst="rect">
                <a:avLst/>
              </a:prstGeom>
              <a:solidFill>
                <a:srgbClr val="CCD0E2"/>
              </a:solidFill>
              <a:ln w="9525">
                <a:noFill/>
                <a:miter lim="800000"/>
                <a:headEnd/>
                <a:tailEnd/>
              </a:ln>
            </p:spPr>
            <p:txBody>
              <a:bodyPr/>
              <a:lstStyle/>
              <a:p>
                <a:endParaRPr lang="nl-NL"/>
              </a:p>
            </p:txBody>
          </p:sp>
          <p:sp>
            <p:nvSpPr>
              <p:cNvPr id="49039" name="Rectangle 2959"/>
              <p:cNvSpPr>
                <a:spLocks noChangeArrowheads="1"/>
              </p:cNvSpPr>
              <p:nvPr userDrawn="1"/>
            </p:nvSpPr>
            <p:spPr bwMode="hidden">
              <a:xfrm>
                <a:off x="1214" y="955"/>
                <a:ext cx="43" cy="43"/>
              </a:xfrm>
              <a:prstGeom prst="rect">
                <a:avLst/>
              </a:prstGeom>
              <a:solidFill>
                <a:srgbClr val="CCD0E2"/>
              </a:solidFill>
              <a:ln w="9525">
                <a:noFill/>
                <a:miter lim="800000"/>
                <a:headEnd/>
                <a:tailEnd/>
              </a:ln>
            </p:spPr>
            <p:txBody>
              <a:bodyPr/>
              <a:lstStyle/>
              <a:p>
                <a:endParaRPr lang="nl-NL"/>
              </a:p>
            </p:txBody>
          </p:sp>
          <p:sp>
            <p:nvSpPr>
              <p:cNvPr id="49040" name="Rectangle 2960"/>
              <p:cNvSpPr>
                <a:spLocks noChangeArrowheads="1"/>
              </p:cNvSpPr>
              <p:nvPr userDrawn="1"/>
            </p:nvSpPr>
            <p:spPr bwMode="hidden">
              <a:xfrm>
                <a:off x="1300" y="955"/>
                <a:ext cx="43" cy="43"/>
              </a:xfrm>
              <a:prstGeom prst="rect">
                <a:avLst/>
              </a:prstGeom>
              <a:solidFill>
                <a:srgbClr val="CCD0E2"/>
              </a:solidFill>
              <a:ln w="9525">
                <a:noFill/>
                <a:miter lim="800000"/>
                <a:headEnd/>
                <a:tailEnd/>
              </a:ln>
            </p:spPr>
            <p:txBody>
              <a:bodyPr/>
              <a:lstStyle/>
              <a:p>
                <a:endParaRPr lang="nl-NL"/>
              </a:p>
            </p:txBody>
          </p:sp>
          <p:sp>
            <p:nvSpPr>
              <p:cNvPr id="49041" name="Rectangle 2961"/>
              <p:cNvSpPr>
                <a:spLocks noChangeArrowheads="1"/>
              </p:cNvSpPr>
              <p:nvPr userDrawn="1"/>
            </p:nvSpPr>
            <p:spPr bwMode="hidden">
              <a:xfrm>
                <a:off x="1386" y="955"/>
                <a:ext cx="43" cy="43"/>
              </a:xfrm>
              <a:prstGeom prst="rect">
                <a:avLst/>
              </a:prstGeom>
              <a:solidFill>
                <a:srgbClr val="CCD0E2"/>
              </a:solidFill>
              <a:ln w="9525">
                <a:noFill/>
                <a:miter lim="800000"/>
                <a:headEnd/>
                <a:tailEnd/>
              </a:ln>
            </p:spPr>
            <p:txBody>
              <a:bodyPr/>
              <a:lstStyle/>
              <a:p>
                <a:endParaRPr lang="nl-NL"/>
              </a:p>
            </p:txBody>
          </p:sp>
          <p:sp>
            <p:nvSpPr>
              <p:cNvPr id="49042" name="Rectangle 2962"/>
              <p:cNvSpPr>
                <a:spLocks noChangeArrowheads="1"/>
              </p:cNvSpPr>
              <p:nvPr userDrawn="1"/>
            </p:nvSpPr>
            <p:spPr bwMode="hidden">
              <a:xfrm>
                <a:off x="1472" y="955"/>
                <a:ext cx="43" cy="43"/>
              </a:xfrm>
              <a:prstGeom prst="rect">
                <a:avLst/>
              </a:prstGeom>
              <a:solidFill>
                <a:srgbClr val="CCD0E2"/>
              </a:solidFill>
              <a:ln w="9525">
                <a:noFill/>
                <a:miter lim="800000"/>
                <a:headEnd/>
                <a:tailEnd/>
              </a:ln>
            </p:spPr>
            <p:txBody>
              <a:bodyPr/>
              <a:lstStyle/>
              <a:p>
                <a:endParaRPr lang="nl-NL"/>
              </a:p>
            </p:txBody>
          </p:sp>
          <p:sp>
            <p:nvSpPr>
              <p:cNvPr id="49043" name="Rectangle 2963"/>
              <p:cNvSpPr>
                <a:spLocks noChangeArrowheads="1"/>
              </p:cNvSpPr>
              <p:nvPr userDrawn="1"/>
            </p:nvSpPr>
            <p:spPr bwMode="hidden">
              <a:xfrm>
                <a:off x="1558" y="955"/>
                <a:ext cx="44" cy="43"/>
              </a:xfrm>
              <a:prstGeom prst="rect">
                <a:avLst/>
              </a:prstGeom>
              <a:solidFill>
                <a:srgbClr val="CCD0E2"/>
              </a:solidFill>
              <a:ln w="9525">
                <a:noFill/>
                <a:miter lim="800000"/>
                <a:headEnd/>
                <a:tailEnd/>
              </a:ln>
            </p:spPr>
            <p:txBody>
              <a:bodyPr/>
              <a:lstStyle/>
              <a:p>
                <a:endParaRPr lang="nl-NL"/>
              </a:p>
            </p:txBody>
          </p:sp>
          <p:sp>
            <p:nvSpPr>
              <p:cNvPr id="49044" name="Rectangle 2964"/>
              <p:cNvSpPr>
                <a:spLocks noChangeArrowheads="1"/>
              </p:cNvSpPr>
              <p:nvPr userDrawn="1"/>
            </p:nvSpPr>
            <p:spPr bwMode="hidden">
              <a:xfrm>
                <a:off x="1645" y="955"/>
                <a:ext cx="43" cy="43"/>
              </a:xfrm>
              <a:prstGeom prst="rect">
                <a:avLst/>
              </a:prstGeom>
              <a:solidFill>
                <a:srgbClr val="CCD0E2"/>
              </a:solidFill>
              <a:ln w="9525">
                <a:noFill/>
                <a:miter lim="800000"/>
                <a:headEnd/>
                <a:tailEnd/>
              </a:ln>
            </p:spPr>
            <p:txBody>
              <a:bodyPr/>
              <a:lstStyle/>
              <a:p>
                <a:endParaRPr lang="nl-NL"/>
              </a:p>
            </p:txBody>
          </p:sp>
          <p:sp>
            <p:nvSpPr>
              <p:cNvPr id="49045" name="Rectangle 2965"/>
              <p:cNvSpPr>
                <a:spLocks noChangeArrowheads="1"/>
              </p:cNvSpPr>
              <p:nvPr userDrawn="1"/>
            </p:nvSpPr>
            <p:spPr bwMode="hidden">
              <a:xfrm>
                <a:off x="1731" y="955"/>
                <a:ext cx="43" cy="43"/>
              </a:xfrm>
              <a:prstGeom prst="rect">
                <a:avLst/>
              </a:prstGeom>
              <a:solidFill>
                <a:srgbClr val="CCD0E2"/>
              </a:solidFill>
              <a:ln w="9525">
                <a:noFill/>
                <a:miter lim="800000"/>
                <a:headEnd/>
                <a:tailEnd/>
              </a:ln>
            </p:spPr>
            <p:txBody>
              <a:bodyPr/>
              <a:lstStyle/>
              <a:p>
                <a:endParaRPr lang="nl-NL"/>
              </a:p>
            </p:txBody>
          </p:sp>
          <p:sp>
            <p:nvSpPr>
              <p:cNvPr id="49046" name="Rectangle 2966"/>
              <p:cNvSpPr>
                <a:spLocks noChangeArrowheads="1"/>
              </p:cNvSpPr>
              <p:nvPr userDrawn="1"/>
            </p:nvSpPr>
            <p:spPr bwMode="hidden">
              <a:xfrm>
                <a:off x="1817" y="955"/>
                <a:ext cx="43" cy="43"/>
              </a:xfrm>
              <a:prstGeom prst="rect">
                <a:avLst/>
              </a:prstGeom>
              <a:solidFill>
                <a:srgbClr val="CCD0E2"/>
              </a:solidFill>
              <a:ln w="9525">
                <a:noFill/>
                <a:miter lim="800000"/>
                <a:headEnd/>
                <a:tailEnd/>
              </a:ln>
            </p:spPr>
            <p:txBody>
              <a:bodyPr/>
              <a:lstStyle/>
              <a:p>
                <a:endParaRPr lang="nl-NL"/>
              </a:p>
            </p:txBody>
          </p:sp>
          <p:sp>
            <p:nvSpPr>
              <p:cNvPr id="49047" name="Rectangle 2967"/>
              <p:cNvSpPr>
                <a:spLocks noChangeArrowheads="1"/>
              </p:cNvSpPr>
              <p:nvPr userDrawn="1"/>
            </p:nvSpPr>
            <p:spPr bwMode="hidden">
              <a:xfrm>
                <a:off x="1903" y="955"/>
                <a:ext cx="43" cy="43"/>
              </a:xfrm>
              <a:prstGeom prst="rect">
                <a:avLst/>
              </a:prstGeom>
              <a:solidFill>
                <a:srgbClr val="CCD0E2"/>
              </a:solidFill>
              <a:ln w="9525">
                <a:noFill/>
                <a:miter lim="800000"/>
                <a:headEnd/>
                <a:tailEnd/>
              </a:ln>
            </p:spPr>
            <p:txBody>
              <a:bodyPr/>
              <a:lstStyle/>
              <a:p>
                <a:endParaRPr lang="nl-NL"/>
              </a:p>
            </p:txBody>
          </p:sp>
          <p:sp>
            <p:nvSpPr>
              <p:cNvPr id="49048" name="Rectangle 2968"/>
              <p:cNvSpPr>
                <a:spLocks noChangeArrowheads="1"/>
              </p:cNvSpPr>
              <p:nvPr userDrawn="1"/>
            </p:nvSpPr>
            <p:spPr bwMode="hidden">
              <a:xfrm>
                <a:off x="1989" y="955"/>
                <a:ext cx="43" cy="43"/>
              </a:xfrm>
              <a:prstGeom prst="rect">
                <a:avLst/>
              </a:prstGeom>
              <a:solidFill>
                <a:srgbClr val="CCD0E2"/>
              </a:solidFill>
              <a:ln w="9525">
                <a:noFill/>
                <a:miter lim="800000"/>
                <a:headEnd/>
                <a:tailEnd/>
              </a:ln>
            </p:spPr>
            <p:txBody>
              <a:bodyPr/>
              <a:lstStyle/>
              <a:p>
                <a:endParaRPr lang="nl-NL"/>
              </a:p>
            </p:txBody>
          </p:sp>
          <p:sp>
            <p:nvSpPr>
              <p:cNvPr id="49049" name="Rectangle 2969"/>
              <p:cNvSpPr>
                <a:spLocks noChangeArrowheads="1"/>
              </p:cNvSpPr>
              <p:nvPr userDrawn="1"/>
            </p:nvSpPr>
            <p:spPr bwMode="hidden">
              <a:xfrm>
                <a:off x="2076" y="955"/>
                <a:ext cx="43" cy="43"/>
              </a:xfrm>
              <a:prstGeom prst="rect">
                <a:avLst/>
              </a:prstGeom>
              <a:solidFill>
                <a:srgbClr val="CCD0E2"/>
              </a:solidFill>
              <a:ln w="9525">
                <a:noFill/>
                <a:miter lim="800000"/>
                <a:headEnd/>
                <a:tailEnd/>
              </a:ln>
            </p:spPr>
            <p:txBody>
              <a:bodyPr/>
              <a:lstStyle/>
              <a:p>
                <a:endParaRPr lang="nl-NL"/>
              </a:p>
            </p:txBody>
          </p:sp>
          <p:sp>
            <p:nvSpPr>
              <p:cNvPr id="49050" name="Rectangle 2970"/>
              <p:cNvSpPr>
                <a:spLocks noChangeArrowheads="1"/>
              </p:cNvSpPr>
              <p:nvPr userDrawn="1"/>
            </p:nvSpPr>
            <p:spPr bwMode="hidden">
              <a:xfrm>
                <a:off x="2162" y="955"/>
                <a:ext cx="43" cy="43"/>
              </a:xfrm>
              <a:prstGeom prst="rect">
                <a:avLst/>
              </a:prstGeom>
              <a:solidFill>
                <a:srgbClr val="CCD0E2"/>
              </a:solidFill>
              <a:ln w="9525">
                <a:noFill/>
                <a:miter lim="800000"/>
                <a:headEnd/>
                <a:tailEnd/>
              </a:ln>
            </p:spPr>
            <p:txBody>
              <a:bodyPr/>
              <a:lstStyle/>
              <a:p>
                <a:endParaRPr lang="nl-NL"/>
              </a:p>
            </p:txBody>
          </p:sp>
          <p:sp>
            <p:nvSpPr>
              <p:cNvPr id="49051" name="Rectangle 2971"/>
              <p:cNvSpPr>
                <a:spLocks noChangeArrowheads="1"/>
              </p:cNvSpPr>
              <p:nvPr userDrawn="1"/>
            </p:nvSpPr>
            <p:spPr bwMode="hidden">
              <a:xfrm>
                <a:off x="2248" y="955"/>
                <a:ext cx="43" cy="43"/>
              </a:xfrm>
              <a:prstGeom prst="rect">
                <a:avLst/>
              </a:prstGeom>
              <a:solidFill>
                <a:srgbClr val="CCD0E2"/>
              </a:solidFill>
              <a:ln w="9525">
                <a:noFill/>
                <a:miter lim="800000"/>
                <a:headEnd/>
                <a:tailEnd/>
              </a:ln>
            </p:spPr>
            <p:txBody>
              <a:bodyPr/>
              <a:lstStyle/>
              <a:p>
                <a:endParaRPr lang="nl-NL"/>
              </a:p>
            </p:txBody>
          </p:sp>
          <p:sp>
            <p:nvSpPr>
              <p:cNvPr id="49052" name="Rectangle 2972"/>
              <p:cNvSpPr>
                <a:spLocks noChangeArrowheads="1"/>
              </p:cNvSpPr>
              <p:nvPr userDrawn="1"/>
            </p:nvSpPr>
            <p:spPr bwMode="hidden">
              <a:xfrm>
                <a:off x="2334" y="955"/>
                <a:ext cx="43" cy="43"/>
              </a:xfrm>
              <a:prstGeom prst="rect">
                <a:avLst/>
              </a:prstGeom>
              <a:solidFill>
                <a:srgbClr val="CCD0E2"/>
              </a:solidFill>
              <a:ln w="9525">
                <a:noFill/>
                <a:miter lim="800000"/>
                <a:headEnd/>
                <a:tailEnd/>
              </a:ln>
            </p:spPr>
            <p:txBody>
              <a:bodyPr/>
              <a:lstStyle/>
              <a:p>
                <a:endParaRPr lang="nl-NL"/>
              </a:p>
            </p:txBody>
          </p:sp>
          <p:sp>
            <p:nvSpPr>
              <p:cNvPr id="49053" name="Rectangle 2973"/>
              <p:cNvSpPr>
                <a:spLocks noChangeArrowheads="1"/>
              </p:cNvSpPr>
              <p:nvPr userDrawn="1"/>
            </p:nvSpPr>
            <p:spPr bwMode="hidden">
              <a:xfrm>
                <a:off x="2420" y="955"/>
                <a:ext cx="43" cy="43"/>
              </a:xfrm>
              <a:prstGeom prst="rect">
                <a:avLst/>
              </a:prstGeom>
              <a:solidFill>
                <a:srgbClr val="CCD0E2"/>
              </a:solidFill>
              <a:ln w="9525">
                <a:noFill/>
                <a:miter lim="800000"/>
                <a:headEnd/>
                <a:tailEnd/>
              </a:ln>
            </p:spPr>
            <p:txBody>
              <a:bodyPr/>
              <a:lstStyle/>
              <a:p>
                <a:endParaRPr lang="nl-NL"/>
              </a:p>
            </p:txBody>
          </p:sp>
          <p:sp>
            <p:nvSpPr>
              <p:cNvPr id="49054" name="Rectangle 2974"/>
              <p:cNvSpPr>
                <a:spLocks noChangeArrowheads="1"/>
              </p:cNvSpPr>
              <p:nvPr userDrawn="1"/>
            </p:nvSpPr>
            <p:spPr bwMode="hidden">
              <a:xfrm>
                <a:off x="2506" y="955"/>
                <a:ext cx="44" cy="43"/>
              </a:xfrm>
              <a:prstGeom prst="rect">
                <a:avLst/>
              </a:prstGeom>
              <a:solidFill>
                <a:srgbClr val="CCD0E2"/>
              </a:solidFill>
              <a:ln w="9525">
                <a:noFill/>
                <a:miter lim="800000"/>
                <a:headEnd/>
                <a:tailEnd/>
              </a:ln>
            </p:spPr>
            <p:txBody>
              <a:bodyPr/>
              <a:lstStyle/>
              <a:p>
                <a:endParaRPr lang="nl-NL"/>
              </a:p>
            </p:txBody>
          </p:sp>
          <p:sp>
            <p:nvSpPr>
              <p:cNvPr id="49055" name="Rectangle 2975"/>
              <p:cNvSpPr>
                <a:spLocks noChangeArrowheads="1"/>
              </p:cNvSpPr>
              <p:nvPr userDrawn="1"/>
            </p:nvSpPr>
            <p:spPr bwMode="hidden">
              <a:xfrm>
                <a:off x="2593" y="955"/>
                <a:ext cx="43" cy="43"/>
              </a:xfrm>
              <a:prstGeom prst="rect">
                <a:avLst/>
              </a:prstGeom>
              <a:solidFill>
                <a:srgbClr val="CCD0E2"/>
              </a:solidFill>
              <a:ln w="9525">
                <a:noFill/>
                <a:miter lim="800000"/>
                <a:headEnd/>
                <a:tailEnd/>
              </a:ln>
            </p:spPr>
            <p:txBody>
              <a:bodyPr/>
              <a:lstStyle/>
              <a:p>
                <a:endParaRPr lang="nl-NL"/>
              </a:p>
            </p:txBody>
          </p:sp>
          <p:sp>
            <p:nvSpPr>
              <p:cNvPr id="49056" name="Rectangle 2976"/>
              <p:cNvSpPr>
                <a:spLocks noChangeArrowheads="1"/>
              </p:cNvSpPr>
              <p:nvPr userDrawn="1"/>
            </p:nvSpPr>
            <p:spPr bwMode="hidden">
              <a:xfrm>
                <a:off x="2679" y="955"/>
                <a:ext cx="43" cy="43"/>
              </a:xfrm>
              <a:prstGeom prst="rect">
                <a:avLst/>
              </a:prstGeom>
              <a:solidFill>
                <a:srgbClr val="CCD0E2"/>
              </a:solidFill>
              <a:ln w="9525">
                <a:noFill/>
                <a:miter lim="800000"/>
                <a:headEnd/>
                <a:tailEnd/>
              </a:ln>
            </p:spPr>
            <p:txBody>
              <a:bodyPr/>
              <a:lstStyle/>
              <a:p>
                <a:endParaRPr lang="nl-NL"/>
              </a:p>
            </p:txBody>
          </p:sp>
          <p:sp>
            <p:nvSpPr>
              <p:cNvPr id="49057" name="Rectangle 2977"/>
              <p:cNvSpPr>
                <a:spLocks noChangeArrowheads="1"/>
              </p:cNvSpPr>
              <p:nvPr userDrawn="1"/>
            </p:nvSpPr>
            <p:spPr bwMode="hidden">
              <a:xfrm>
                <a:off x="2765" y="955"/>
                <a:ext cx="43" cy="43"/>
              </a:xfrm>
              <a:prstGeom prst="rect">
                <a:avLst/>
              </a:prstGeom>
              <a:solidFill>
                <a:srgbClr val="CCD0E2"/>
              </a:solidFill>
              <a:ln w="9525">
                <a:noFill/>
                <a:miter lim="800000"/>
                <a:headEnd/>
                <a:tailEnd/>
              </a:ln>
            </p:spPr>
            <p:txBody>
              <a:bodyPr/>
              <a:lstStyle/>
              <a:p>
                <a:endParaRPr lang="nl-NL"/>
              </a:p>
            </p:txBody>
          </p:sp>
          <p:sp>
            <p:nvSpPr>
              <p:cNvPr id="49058" name="Rectangle 2978"/>
              <p:cNvSpPr>
                <a:spLocks noChangeArrowheads="1"/>
              </p:cNvSpPr>
              <p:nvPr userDrawn="1"/>
            </p:nvSpPr>
            <p:spPr bwMode="hidden">
              <a:xfrm>
                <a:off x="2851" y="955"/>
                <a:ext cx="43" cy="43"/>
              </a:xfrm>
              <a:prstGeom prst="rect">
                <a:avLst/>
              </a:prstGeom>
              <a:solidFill>
                <a:srgbClr val="CCD0E2"/>
              </a:solidFill>
              <a:ln w="9525">
                <a:noFill/>
                <a:miter lim="800000"/>
                <a:headEnd/>
                <a:tailEnd/>
              </a:ln>
            </p:spPr>
            <p:txBody>
              <a:bodyPr/>
              <a:lstStyle/>
              <a:p>
                <a:endParaRPr lang="nl-NL"/>
              </a:p>
            </p:txBody>
          </p:sp>
          <p:sp>
            <p:nvSpPr>
              <p:cNvPr id="49059" name="Rectangle 2979"/>
              <p:cNvSpPr>
                <a:spLocks noChangeArrowheads="1"/>
              </p:cNvSpPr>
              <p:nvPr userDrawn="1"/>
            </p:nvSpPr>
            <p:spPr bwMode="hidden">
              <a:xfrm>
                <a:off x="2937" y="955"/>
                <a:ext cx="43" cy="43"/>
              </a:xfrm>
              <a:prstGeom prst="rect">
                <a:avLst/>
              </a:prstGeom>
              <a:solidFill>
                <a:srgbClr val="CCD0E2"/>
              </a:solidFill>
              <a:ln w="9525">
                <a:noFill/>
                <a:miter lim="800000"/>
                <a:headEnd/>
                <a:tailEnd/>
              </a:ln>
            </p:spPr>
            <p:txBody>
              <a:bodyPr/>
              <a:lstStyle/>
              <a:p>
                <a:endParaRPr lang="nl-NL"/>
              </a:p>
            </p:txBody>
          </p:sp>
          <p:sp>
            <p:nvSpPr>
              <p:cNvPr id="49060" name="Rectangle 2980"/>
              <p:cNvSpPr>
                <a:spLocks noChangeArrowheads="1"/>
              </p:cNvSpPr>
              <p:nvPr userDrawn="1"/>
            </p:nvSpPr>
            <p:spPr bwMode="hidden">
              <a:xfrm>
                <a:off x="3024" y="955"/>
                <a:ext cx="43" cy="43"/>
              </a:xfrm>
              <a:prstGeom prst="rect">
                <a:avLst/>
              </a:prstGeom>
              <a:solidFill>
                <a:srgbClr val="CCD0E2"/>
              </a:solidFill>
              <a:ln w="9525">
                <a:noFill/>
                <a:miter lim="800000"/>
                <a:headEnd/>
                <a:tailEnd/>
              </a:ln>
            </p:spPr>
            <p:txBody>
              <a:bodyPr/>
              <a:lstStyle/>
              <a:p>
                <a:endParaRPr lang="nl-NL"/>
              </a:p>
            </p:txBody>
          </p:sp>
          <p:sp>
            <p:nvSpPr>
              <p:cNvPr id="49061" name="Rectangle 2981"/>
              <p:cNvSpPr>
                <a:spLocks noChangeArrowheads="1"/>
              </p:cNvSpPr>
              <p:nvPr userDrawn="1"/>
            </p:nvSpPr>
            <p:spPr bwMode="hidden">
              <a:xfrm>
                <a:off x="3110" y="955"/>
                <a:ext cx="43" cy="43"/>
              </a:xfrm>
              <a:prstGeom prst="rect">
                <a:avLst/>
              </a:prstGeom>
              <a:solidFill>
                <a:srgbClr val="CCD0E2"/>
              </a:solidFill>
              <a:ln w="9525">
                <a:noFill/>
                <a:miter lim="800000"/>
                <a:headEnd/>
                <a:tailEnd/>
              </a:ln>
            </p:spPr>
            <p:txBody>
              <a:bodyPr/>
              <a:lstStyle/>
              <a:p>
                <a:endParaRPr lang="nl-NL"/>
              </a:p>
            </p:txBody>
          </p:sp>
          <p:sp>
            <p:nvSpPr>
              <p:cNvPr id="49062" name="Rectangle 2982"/>
              <p:cNvSpPr>
                <a:spLocks noChangeArrowheads="1"/>
              </p:cNvSpPr>
              <p:nvPr userDrawn="1"/>
            </p:nvSpPr>
            <p:spPr bwMode="hidden">
              <a:xfrm>
                <a:off x="3196" y="955"/>
                <a:ext cx="43" cy="43"/>
              </a:xfrm>
              <a:prstGeom prst="rect">
                <a:avLst/>
              </a:prstGeom>
              <a:solidFill>
                <a:srgbClr val="CCD0E2"/>
              </a:solidFill>
              <a:ln w="9525">
                <a:noFill/>
                <a:miter lim="800000"/>
                <a:headEnd/>
                <a:tailEnd/>
              </a:ln>
            </p:spPr>
            <p:txBody>
              <a:bodyPr/>
              <a:lstStyle/>
              <a:p>
                <a:endParaRPr lang="nl-NL"/>
              </a:p>
            </p:txBody>
          </p:sp>
          <p:sp>
            <p:nvSpPr>
              <p:cNvPr id="49063" name="Rectangle 2983"/>
              <p:cNvSpPr>
                <a:spLocks noChangeArrowheads="1"/>
              </p:cNvSpPr>
              <p:nvPr userDrawn="1"/>
            </p:nvSpPr>
            <p:spPr bwMode="hidden">
              <a:xfrm>
                <a:off x="3282" y="955"/>
                <a:ext cx="43" cy="43"/>
              </a:xfrm>
              <a:prstGeom prst="rect">
                <a:avLst/>
              </a:prstGeom>
              <a:solidFill>
                <a:srgbClr val="CCD0E2"/>
              </a:solidFill>
              <a:ln w="9525">
                <a:noFill/>
                <a:miter lim="800000"/>
                <a:headEnd/>
                <a:tailEnd/>
              </a:ln>
            </p:spPr>
            <p:txBody>
              <a:bodyPr/>
              <a:lstStyle/>
              <a:p>
                <a:endParaRPr lang="nl-NL"/>
              </a:p>
            </p:txBody>
          </p:sp>
          <p:sp>
            <p:nvSpPr>
              <p:cNvPr id="49064" name="Rectangle 2984"/>
              <p:cNvSpPr>
                <a:spLocks noChangeArrowheads="1"/>
              </p:cNvSpPr>
              <p:nvPr userDrawn="1"/>
            </p:nvSpPr>
            <p:spPr bwMode="hidden">
              <a:xfrm>
                <a:off x="3368" y="955"/>
                <a:ext cx="43" cy="43"/>
              </a:xfrm>
              <a:prstGeom prst="rect">
                <a:avLst/>
              </a:prstGeom>
              <a:solidFill>
                <a:srgbClr val="CCD0E2"/>
              </a:solidFill>
              <a:ln w="9525">
                <a:noFill/>
                <a:miter lim="800000"/>
                <a:headEnd/>
                <a:tailEnd/>
              </a:ln>
            </p:spPr>
            <p:txBody>
              <a:bodyPr/>
              <a:lstStyle/>
              <a:p>
                <a:endParaRPr lang="nl-NL"/>
              </a:p>
            </p:txBody>
          </p:sp>
          <p:sp>
            <p:nvSpPr>
              <p:cNvPr id="49065" name="Rectangle 2985"/>
              <p:cNvSpPr>
                <a:spLocks noChangeArrowheads="1"/>
              </p:cNvSpPr>
              <p:nvPr userDrawn="1"/>
            </p:nvSpPr>
            <p:spPr bwMode="hidden">
              <a:xfrm>
                <a:off x="3454" y="955"/>
                <a:ext cx="44" cy="43"/>
              </a:xfrm>
              <a:prstGeom prst="rect">
                <a:avLst/>
              </a:prstGeom>
              <a:solidFill>
                <a:srgbClr val="CCD0E2"/>
              </a:solidFill>
              <a:ln w="9525">
                <a:noFill/>
                <a:miter lim="800000"/>
                <a:headEnd/>
                <a:tailEnd/>
              </a:ln>
            </p:spPr>
            <p:txBody>
              <a:bodyPr/>
              <a:lstStyle/>
              <a:p>
                <a:endParaRPr lang="nl-NL"/>
              </a:p>
            </p:txBody>
          </p:sp>
          <p:sp>
            <p:nvSpPr>
              <p:cNvPr id="49066" name="Rectangle 2986"/>
              <p:cNvSpPr>
                <a:spLocks noChangeArrowheads="1"/>
              </p:cNvSpPr>
              <p:nvPr userDrawn="1"/>
            </p:nvSpPr>
            <p:spPr bwMode="hidden">
              <a:xfrm>
                <a:off x="3541" y="955"/>
                <a:ext cx="43" cy="43"/>
              </a:xfrm>
              <a:prstGeom prst="rect">
                <a:avLst/>
              </a:prstGeom>
              <a:solidFill>
                <a:srgbClr val="CCD0E2"/>
              </a:solidFill>
              <a:ln w="9525">
                <a:noFill/>
                <a:miter lim="800000"/>
                <a:headEnd/>
                <a:tailEnd/>
              </a:ln>
            </p:spPr>
            <p:txBody>
              <a:bodyPr/>
              <a:lstStyle/>
              <a:p>
                <a:endParaRPr lang="nl-NL"/>
              </a:p>
            </p:txBody>
          </p:sp>
          <p:sp>
            <p:nvSpPr>
              <p:cNvPr id="49067" name="Rectangle 2987"/>
              <p:cNvSpPr>
                <a:spLocks noChangeArrowheads="1"/>
              </p:cNvSpPr>
              <p:nvPr userDrawn="1"/>
            </p:nvSpPr>
            <p:spPr bwMode="hidden">
              <a:xfrm>
                <a:off x="3627" y="955"/>
                <a:ext cx="43" cy="43"/>
              </a:xfrm>
              <a:prstGeom prst="rect">
                <a:avLst/>
              </a:prstGeom>
              <a:solidFill>
                <a:srgbClr val="CCD0E2"/>
              </a:solidFill>
              <a:ln w="9525">
                <a:noFill/>
                <a:miter lim="800000"/>
                <a:headEnd/>
                <a:tailEnd/>
              </a:ln>
            </p:spPr>
            <p:txBody>
              <a:bodyPr/>
              <a:lstStyle/>
              <a:p>
                <a:endParaRPr lang="nl-NL"/>
              </a:p>
            </p:txBody>
          </p:sp>
          <p:sp>
            <p:nvSpPr>
              <p:cNvPr id="49068" name="Rectangle 2988"/>
              <p:cNvSpPr>
                <a:spLocks noChangeArrowheads="1"/>
              </p:cNvSpPr>
              <p:nvPr userDrawn="1"/>
            </p:nvSpPr>
            <p:spPr bwMode="hidden">
              <a:xfrm>
                <a:off x="3713" y="955"/>
                <a:ext cx="43" cy="43"/>
              </a:xfrm>
              <a:prstGeom prst="rect">
                <a:avLst/>
              </a:prstGeom>
              <a:solidFill>
                <a:srgbClr val="A7AFCD"/>
              </a:solidFill>
              <a:ln w="9525">
                <a:noFill/>
                <a:miter lim="800000"/>
                <a:headEnd/>
                <a:tailEnd/>
              </a:ln>
            </p:spPr>
            <p:txBody>
              <a:bodyPr/>
              <a:lstStyle/>
              <a:p>
                <a:endParaRPr lang="nl-NL"/>
              </a:p>
            </p:txBody>
          </p:sp>
          <p:sp>
            <p:nvSpPr>
              <p:cNvPr id="49069" name="Rectangle 2989"/>
              <p:cNvSpPr>
                <a:spLocks noChangeArrowheads="1"/>
              </p:cNvSpPr>
              <p:nvPr userDrawn="1"/>
            </p:nvSpPr>
            <p:spPr bwMode="hidden">
              <a:xfrm>
                <a:off x="3799" y="955"/>
                <a:ext cx="43" cy="43"/>
              </a:xfrm>
              <a:prstGeom prst="rect">
                <a:avLst/>
              </a:prstGeom>
              <a:solidFill>
                <a:srgbClr val="A7AFCD"/>
              </a:solidFill>
              <a:ln w="9525">
                <a:noFill/>
                <a:miter lim="800000"/>
                <a:headEnd/>
                <a:tailEnd/>
              </a:ln>
            </p:spPr>
            <p:txBody>
              <a:bodyPr/>
              <a:lstStyle/>
              <a:p>
                <a:endParaRPr lang="nl-NL"/>
              </a:p>
            </p:txBody>
          </p:sp>
          <p:sp>
            <p:nvSpPr>
              <p:cNvPr id="49070" name="Rectangle 2990"/>
              <p:cNvSpPr>
                <a:spLocks noChangeArrowheads="1"/>
              </p:cNvSpPr>
              <p:nvPr userDrawn="1"/>
            </p:nvSpPr>
            <p:spPr bwMode="hidden">
              <a:xfrm>
                <a:off x="3885" y="955"/>
                <a:ext cx="43" cy="43"/>
              </a:xfrm>
              <a:prstGeom prst="rect">
                <a:avLst/>
              </a:prstGeom>
              <a:solidFill>
                <a:srgbClr val="A7AFCD"/>
              </a:solidFill>
              <a:ln w="9525">
                <a:noFill/>
                <a:miter lim="800000"/>
                <a:headEnd/>
                <a:tailEnd/>
              </a:ln>
            </p:spPr>
            <p:txBody>
              <a:bodyPr/>
              <a:lstStyle/>
              <a:p>
                <a:endParaRPr lang="nl-NL"/>
              </a:p>
            </p:txBody>
          </p:sp>
          <p:sp>
            <p:nvSpPr>
              <p:cNvPr id="49071" name="Rectangle 2991"/>
              <p:cNvSpPr>
                <a:spLocks noChangeArrowheads="1"/>
              </p:cNvSpPr>
              <p:nvPr userDrawn="1"/>
            </p:nvSpPr>
            <p:spPr bwMode="hidden">
              <a:xfrm>
                <a:off x="3972" y="955"/>
                <a:ext cx="43" cy="43"/>
              </a:xfrm>
              <a:prstGeom prst="rect">
                <a:avLst/>
              </a:prstGeom>
              <a:solidFill>
                <a:srgbClr val="A7AFCD"/>
              </a:solidFill>
              <a:ln w="9525">
                <a:noFill/>
                <a:miter lim="800000"/>
                <a:headEnd/>
                <a:tailEnd/>
              </a:ln>
            </p:spPr>
            <p:txBody>
              <a:bodyPr/>
              <a:lstStyle/>
              <a:p>
                <a:endParaRPr lang="nl-NL"/>
              </a:p>
            </p:txBody>
          </p:sp>
          <p:sp>
            <p:nvSpPr>
              <p:cNvPr id="49072" name="Rectangle 2992"/>
              <p:cNvSpPr>
                <a:spLocks noChangeArrowheads="1"/>
              </p:cNvSpPr>
              <p:nvPr userDrawn="1"/>
            </p:nvSpPr>
            <p:spPr bwMode="hidden">
              <a:xfrm>
                <a:off x="4058" y="955"/>
                <a:ext cx="43" cy="43"/>
              </a:xfrm>
              <a:prstGeom prst="rect">
                <a:avLst/>
              </a:prstGeom>
              <a:solidFill>
                <a:srgbClr val="A7AFCD"/>
              </a:solidFill>
              <a:ln w="9525">
                <a:noFill/>
                <a:miter lim="800000"/>
                <a:headEnd/>
                <a:tailEnd/>
              </a:ln>
            </p:spPr>
            <p:txBody>
              <a:bodyPr/>
              <a:lstStyle/>
              <a:p>
                <a:endParaRPr lang="nl-NL"/>
              </a:p>
            </p:txBody>
          </p:sp>
          <p:sp>
            <p:nvSpPr>
              <p:cNvPr id="49073" name="Rectangle 2993"/>
              <p:cNvSpPr>
                <a:spLocks noChangeArrowheads="1"/>
              </p:cNvSpPr>
              <p:nvPr userDrawn="1"/>
            </p:nvSpPr>
            <p:spPr bwMode="hidden">
              <a:xfrm>
                <a:off x="4144" y="955"/>
                <a:ext cx="43" cy="43"/>
              </a:xfrm>
              <a:prstGeom prst="rect">
                <a:avLst/>
              </a:prstGeom>
              <a:solidFill>
                <a:srgbClr val="A7AFCD"/>
              </a:solidFill>
              <a:ln w="9525">
                <a:noFill/>
                <a:miter lim="800000"/>
                <a:headEnd/>
                <a:tailEnd/>
              </a:ln>
            </p:spPr>
            <p:txBody>
              <a:bodyPr/>
              <a:lstStyle/>
              <a:p>
                <a:endParaRPr lang="nl-NL"/>
              </a:p>
            </p:txBody>
          </p:sp>
          <p:sp>
            <p:nvSpPr>
              <p:cNvPr id="49074" name="Rectangle 2994"/>
              <p:cNvSpPr>
                <a:spLocks noChangeArrowheads="1"/>
              </p:cNvSpPr>
              <p:nvPr userDrawn="1"/>
            </p:nvSpPr>
            <p:spPr bwMode="hidden">
              <a:xfrm>
                <a:off x="4230" y="955"/>
                <a:ext cx="43" cy="43"/>
              </a:xfrm>
              <a:prstGeom prst="rect">
                <a:avLst/>
              </a:prstGeom>
              <a:solidFill>
                <a:srgbClr val="CCD0E2"/>
              </a:solidFill>
              <a:ln w="9525">
                <a:noFill/>
                <a:miter lim="800000"/>
                <a:headEnd/>
                <a:tailEnd/>
              </a:ln>
            </p:spPr>
            <p:txBody>
              <a:bodyPr/>
              <a:lstStyle/>
              <a:p>
                <a:endParaRPr lang="nl-NL"/>
              </a:p>
            </p:txBody>
          </p:sp>
          <p:sp>
            <p:nvSpPr>
              <p:cNvPr id="49075" name="Rectangle 2995"/>
              <p:cNvSpPr>
                <a:spLocks noChangeArrowheads="1"/>
              </p:cNvSpPr>
              <p:nvPr userDrawn="1"/>
            </p:nvSpPr>
            <p:spPr bwMode="hidden">
              <a:xfrm>
                <a:off x="4316" y="955"/>
                <a:ext cx="43" cy="43"/>
              </a:xfrm>
              <a:prstGeom prst="rect">
                <a:avLst/>
              </a:prstGeom>
              <a:solidFill>
                <a:srgbClr val="CCD0E2"/>
              </a:solidFill>
              <a:ln w="9525">
                <a:noFill/>
                <a:miter lim="800000"/>
                <a:headEnd/>
                <a:tailEnd/>
              </a:ln>
            </p:spPr>
            <p:txBody>
              <a:bodyPr/>
              <a:lstStyle/>
              <a:p>
                <a:endParaRPr lang="nl-NL"/>
              </a:p>
            </p:txBody>
          </p:sp>
          <p:sp>
            <p:nvSpPr>
              <p:cNvPr id="49076" name="Rectangle 2996"/>
              <p:cNvSpPr>
                <a:spLocks noChangeArrowheads="1"/>
              </p:cNvSpPr>
              <p:nvPr userDrawn="1"/>
            </p:nvSpPr>
            <p:spPr bwMode="hidden">
              <a:xfrm>
                <a:off x="4402" y="955"/>
                <a:ext cx="44" cy="43"/>
              </a:xfrm>
              <a:prstGeom prst="rect">
                <a:avLst/>
              </a:prstGeom>
              <a:solidFill>
                <a:srgbClr val="CCD0E2"/>
              </a:solidFill>
              <a:ln w="9525">
                <a:noFill/>
                <a:miter lim="800000"/>
                <a:headEnd/>
                <a:tailEnd/>
              </a:ln>
            </p:spPr>
            <p:txBody>
              <a:bodyPr/>
              <a:lstStyle/>
              <a:p>
                <a:endParaRPr lang="nl-NL"/>
              </a:p>
            </p:txBody>
          </p:sp>
          <p:sp>
            <p:nvSpPr>
              <p:cNvPr id="49077" name="Rectangle 2997"/>
              <p:cNvSpPr>
                <a:spLocks noChangeArrowheads="1"/>
              </p:cNvSpPr>
              <p:nvPr userDrawn="1"/>
            </p:nvSpPr>
            <p:spPr bwMode="hidden">
              <a:xfrm>
                <a:off x="4489" y="955"/>
                <a:ext cx="43" cy="43"/>
              </a:xfrm>
              <a:prstGeom prst="rect">
                <a:avLst/>
              </a:prstGeom>
              <a:solidFill>
                <a:srgbClr val="CCD0E2"/>
              </a:solidFill>
              <a:ln w="9525">
                <a:noFill/>
                <a:miter lim="800000"/>
                <a:headEnd/>
                <a:tailEnd/>
              </a:ln>
            </p:spPr>
            <p:txBody>
              <a:bodyPr/>
              <a:lstStyle/>
              <a:p>
                <a:endParaRPr lang="nl-NL"/>
              </a:p>
            </p:txBody>
          </p:sp>
          <p:sp>
            <p:nvSpPr>
              <p:cNvPr id="49078" name="Rectangle 2998"/>
              <p:cNvSpPr>
                <a:spLocks noChangeArrowheads="1"/>
              </p:cNvSpPr>
              <p:nvPr userDrawn="1"/>
            </p:nvSpPr>
            <p:spPr bwMode="hidden">
              <a:xfrm>
                <a:off x="4575" y="955"/>
                <a:ext cx="43" cy="43"/>
              </a:xfrm>
              <a:prstGeom prst="rect">
                <a:avLst/>
              </a:prstGeom>
              <a:solidFill>
                <a:srgbClr val="CCD0E2"/>
              </a:solidFill>
              <a:ln w="9525">
                <a:noFill/>
                <a:miter lim="800000"/>
                <a:headEnd/>
                <a:tailEnd/>
              </a:ln>
            </p:spPr>
            <p:txBody>
              <a:bodyPr/>
              <a:lstStyle/>
              <a:p>
                <a:endParaRPr lang="nl-NL"/>
              </a:p>
            </p:txBody>
          </p:sp>
          <p:sp>
            <p:nvSpPr>
              <p:cNvPr id="49079" name="Rectangle 2999"/>
              <p:cNvSpPr>
                <a:spLocks noChangeArrowheads="1"/>
              </p:cNvSpPr>
              <p:nvPr userDrawn="1"/>
            </p:nvSpPr>
            <p:spPr bwMode="hidden">
              <a:xfrm>
                <a:off x="4661" y="955"/>
                <a:ext cx="43" cy="43"/>
              </a:xfrm>
              <a:prstGeom prst="rect">
                <a:avLst/>
              </a:prstGeom>
              <a:solidFill>
                <a:srgbClr val="CCD0E2"/>
              </a:solidFill>
              <a:ln w="9525">
                <a:noFill/>
                <a:miter lim="800000"/>
                <a:headEnd/>
                <a:tailEnd/>
              </a:ln>
            </p:spPr>
            <p:txBody>
              <a:bodyPr/>
              <a:lstStyle/>
              <a:p>
                <a:endParaRPr lang="nl-NL"/>
              </a:p>
            </p:txBody>
          </p:sp>
          <p:sp>
            <p:nvSpPr>
              <p:cNvPr id="49080" name="Rectangle 3000"/>
              <p:cNvSpPr>
                <a:spLocks noChangeArrowheads="1"/>
              </p:cNvSpPr>
              <p:nvPr userDrawn="1"/>
            </p:nvSpPr>
            <p:spPr bwMode="hidden">
              <a:xfrm>
                <a:off x="4747" y="955"/>
                <a:ext cx="43" cy="43"/>
              </a:xfrm>
              <a:prstGeom prst="rect">
                <a:avLst/>
              </a:prstGeom>
              <a:solidFill>
                <a:srgbClr val="CCD0E2"/>
              </a:solidFill>
              <a:ln w="9525">
                <a:noFill/>
                <a:miter lim="800000"/>
                <a:headEnd/>
                <a:tailEnd/>
              </a:ln>
            </p:spPr>
            <p:txBody>
              <a:bodyPr/>
              <a:lstStyle/>
              <a:p>
                <a:endParaRPr lang="nl-NL"/>
              </a:p>
            </p:txBody>
          </p:sp>
          <p:sp>
            <p:nvSpPr>
              <p:cNvPr id="49081" name="Rectangle 3001"/>
              <p:cNvSpPr>
                <a:spLocks noChangeArrowheads="1"/>
              </p:cNvSpPr>
              <p:nvPr userDrawn="1"/>
            </p:nvSpPr>
            <p:spPr bwMode="hidden">
              <a:xfrm>
                <a:off x="4833" y="955"/>
                <a:ext cx="43" cy="43"/>
              </a:xfrm>
              <a:prstGeom prst="rect">
                <a:avLst/>
              </a:prstGeom>
              <a:solidFill>
                <a:srgbClr val="CCD0E2"/>
              </a:solidFill>
              <a:ln w="9525">
                <a:noFill/>
                <a:miter lim="800000"/>
                <a:headEnd/>
                <a:tailEnd/>
              </a:ln>
            </p:spPr>
            <p:txBody>
              <a:bodyPr/>
              <a:lstStyle/>
              <a:p>
                <a:endParaRPr lang="nl-NL"/>
              </a:p>
            </p:txBody>
          </p:sp>
          <p:sp>
            <p:nvSpPr>
              <p:cNvPr id="49082" name="Rectangle 3002"/>
              <p:cNvSpPr>
                <a:spLocks noChangeArrowheads="1"/>
              </p:cNvSpPr>
              <p:nvPr userDrawn="1"/>
            </p:nvSpPr>
            <p:spPr bwMode="hidden">
              <a:xfrm>
                <a:off x="4920" y="955"/>
                <a:ext cx="43" cy="43"/>
              </a:xfrm>
              <a:prstGeom prst="rect">
                <a:avLst/>
              </a:prstGeom>
              <a:solidFill>
                <a:srgbClr val="CCD0E2"/>
              </a:solidFill>
              <a:ln w="9525">
                <a:noFill/>
                <a:miter lim="800000"/>
                <a:headEnd/>
                <a:tailEnd/>
              </a:ln>
            </p:spPr>
            <p:txBody>
              <a:bodyPr/>
              <a:lstStyle/>
              <a:p>
                <a:endParaRPr lang="nl-NL"/>
              </a:p>
            </p:txBody>
          </p:sp>
          <p:sp>
            <p:nvSpPr>
              <p:cNvPr id="49083" name="Rectangle 3003"/>
              <p:cNvSpPr>
                <a:spLocks noChangeArrowheads="1"/>
              </p:cNvSpPr>
              <p:nvPr userDrawn="1"/>
            </p:nvSpPr>
            <p:spPr bwMode="hidden">
              <a:xfrm>
                <a:off x="5006" y="955"/>
                <a:ext cx="43" cy="43"/>
              </a:xfrm>
              <a:prstGeom prst="rect">
                <a:avLst/>
              </a:prstGeom>
              <a:solidFill>
                <a:srgbClr val="CCD0E2"/>
              </a:solidFill>
              <a:ln w="9525">
                <a:noFill/>
                <a:miter lim="800000"/>
                <a:headEnd/>
                <a:tailEnd/>
              </a:ln>
            </p:spPr>
            <p:txBody>
              <a:bodyPr/>
              <a:lstStyle/>
              <a:p>
                <a:endParaRPr lang="nl-NL"/>
              </a:p>
            </p:txBody>
          </p:sp>
          <p:sp>
            <p:nvSpPr>
              <p:cNvPr id="49084" name="Rectangle 3004"/>
              <p:cNvSpPr>
                <a:spLocks noChangeArrowheads="1"/>
              </p:cNvSpPr>
              <p:nvPr userDrawn="1"/>
            </p:nvSpPr>
            <p:spPr bwMode="hidden">
              <a:xfrm>
                <a:off x="5092" y="955"/>
                <a:ext cx="43" cy="43"/>
              </a:xfrm>
              <a:prstGeom prst="rect">
                <a:avLst/>
              </a:prstGeom>
              <a:solidFill>
                <a:srgbClr val="CCD0E2"/>
              </a:solidFill>
              <a:ln w="9525">
                <a:noFill/>
                <a:miter lim="800000"/>
                <a:headEnd/>
                <a:tailEnd/>
              </a:ln>
            </p:spPr>
            <p:txBody>
              <a:bodyPr/>
              <a:lstStyle/>
              <a:p>
                <a:endParaRPr lang="nl-NL"/>
              </a:p>
            </p:txBody>
          </p:sp>
          <p:sp>
            <p:nvSpPr>
              <p:cNvPr id="49085" name="Rectangle 3005"/>
              <p:cNvSpPr>
                <a:spLocks noChangeArrowheads="1"/>
              </p:cNvSpPr>
              <p:nvPr userDrawn="1"/>
            </p:nvSpPr>
            <p:spPr bwMode="hidden">
              <a:xfrm>
                <a:off x="5178" y="955"/>
                <a:ext cx="43" cy="43"/>
              </a:xfrm>
              <a:prstGeom prst="rect">
                <a:avLst/>
              </a:prstGeom>
              <a:solidFill>
                <a:srgbClr val="CCD0E2"/>
              </a:solidFill>
              <a:ln w="9525">
                <a:noFill/>
                <a:miter lim="800000"/>
                <a:headEnd/>
                <a:tailEnd/>
              </a:ln>
            </p:spPr>
            <p:txBody>
              <a:bodyPr/>
              <a:lstStyle/>
              <a:p>
                <a:endParaRPr lang="nl-NL"/>
              </a:p>
            </p:txBody>
          </p:sp>
          <p:sp>
            <p:nvSpPr>
              <p:cNvPr id="49086" name="Rectangle 3006"/>
              <p:cNvSpPr>
                <a:spLocks noChangeArrowheads="1"/>
              </p:cNvSpPr>
              <p:nvPr userDrawn="1"/>
            </p:nvSpPr>
            <p:spPr bwMode="hidden">
              <a:xfrm>
                <a:off x="5264" y="955"/>
                <a:ext cx="43" cy="43"/>
              </a:xfrm>
              <a:prstGeom prst="rect">
                <a:avLst/>
              </a:prstGeom>
              <a:solidFill>
                <a:srgbClr val="CCD0E2"/>
              </a:solidFill>
              <a:ln w="9525">
                <a:noFill/>
                <a:miter lim="800000"/>
                <a:headEnd/>
                <a:tailEnd/>
              </a:ln>
            </p:spPr>
            <p:txBody>
              <a:bodyPr/>
              <a:lstStyle/>
              <a:p>
                <a:endParaRPr lang="nl-NL"/>
              </a:p>
            </p:txBody>
          </p:sp>
          <p:sp>
            <p:nvSpPr>
              <p:cNvPr id="49087" name="Rectangle 3007"/>
              <p:cNvSpPr>
                <a:spLocks noChangeArrowheads="1"/>
              </p:cNvSpPr>
              <p:nvPr userDrawn="1"/>
            </p:nvSpPr>
            <p:spPr bwMode="hidden">
              <a:xfrm>
                <a:off x="5350" y="955"/>
                <a:ext cx="44" cy="43"/>
              </a:xfrm>
              <a:prstGeom prst="rect">
                <a:avLst/>
              </a:prstGeom>
              <a:solidFill>
                <a:srgbClr val="CCD0E2"/>
              </a:solidFill>
              <a:ln w="9525">
                <a:noFill/>
                <a:miter lim="800000"/>
                <a:headEnd/>
                <a:tailEnd/>
              </a:ln>
            </p:spPr>
            <p:txBody>
              <a:bodyPr/>
              <a:lstStyle/>
              <a:p>
                <a:endParaRPr lang="nl-NL"/>
              </a:p>
            </p:txBody>
          </p:sp>
          <p:sp>
            <p:nvSpPr>
              <p:cNvPr id="49088" name="Rectangle 3008"/>
              <p:cNvSpPr>
                <a:spLocks noChangeArrowheads="1"/>
              </p:cNvSpPr>
              <p:nvPr userDrawn="1"/>
            </p:nvSpPr>
            <p:spPr bwMode="hidden">
              <a:xfrm>
                <a:off x="5437" y="955"/>
                <a:ext cx="43" cy="43"/>
              </a:xfrm>
              <a:prstGeom prst="rect">
                <a:avLst/>
              </a:prstGeom>
              <a:solidFill>
                <a:srgbClr val="CCD0E2"/>
              </a:solidFill>
              <a:ln w="9525">
                <a:noFill/>
                <a:miter lim="800000"/>
                <a:headEnd/>
                <a:tailEnd/>
              </a:ln>
            </p:spPr>
            <p:txBody>
              <a:bodyPr/>
              <a:lstStyle/>
              <a:p>
                <a:endParaRPr lang="nl-NL"/>
              </a:p>
            </p:txBody>
          </p:sp>
          <p:sp>
            <p:nvSpPr>
              <p:cNvPr id="49090" name="Rectangle 3010"/>
              <p:cNvSpPr>
                <a:spLocks noChangeArrowheads="1"/>
              </p:cNvSpPr>
              <p:nvPr userDrawn="1"/>
            </p:nvSpPr>
            <p:spPr bwMode="hidden">
              <a:xfrm>
                <a:off x="5523" y="955"/>
                <a:ext cx="43" cy="43"/>
              </a:xfrm>
              <a:prstGeom prst="rect">
                <a:avLst/>
              </a:prstGeom>
              <a:solidFill>
                <a:srgbClr val="CCD0E2"/>
              </a:solidFill>
              <a:ln w="9525">
                <a:noFill/>
                <a:miter lim="800000"/>
                <a:headEnd/>
                <a:tailEnd/>
              </a:ln>
            </p:spPr>
            <p:txBody>
              <a:bodyPr/>
              <a:lstStyle/>
              <a:p>
                <a:endParaRPr lang="nl-NL"/>
              </a:p>
            </p:txBody>
          </p:sp>
          <p:sp>
            <p:nvSpPr>
              <p:cNvPr id="49091" name="Rectangle 3011"/>
              <p:cNvSpPr>
                <a:spLocks noChangeArrowheads="1"/>
              </p:cNvSpPr>
              <p:nvPr userDrawn="1"/>
            </p:nvSpPr>
            <p:spPr bwMode="hidden">
              <a:xfrm>
                <a:off x="5609" y="955"/>
                <a:ext cx="43" cy="43"/>
              </a:xfrm>
              <a:prstGeom prst="rect">
                <a:avLst/>
              </a:prstGeom>
              <a:solidFill>
                <a:srgbClr val="CCD0E2"/>
              </a:solidFill>
              <a:ln w="9525">
                <a:noFill/>
                <a:miter lim="800000"/>
                <a:headEnd/>
                <a:tailEnd/>
              </a:ln>
            </p:spPr>
            <p:txBody>
              <a:bodyPr/>
              <a:lstStyle/>
              <a:p>
                <a:endParaRPr lang="nl-NL"/>
              </a:p>
            </p:txBody>
          </p:sp>
          <p:sp>
            <p:nvSpPr>
              <p:cNvPr id="49092" name="Rectangle 3012"/>
              <p:cNvSpPr>
                <a:spLocks noChangeArrowheads="1"/>
              </p:cNvSpPr>
              <p:nvPr userDrawn="1"/>
            </p:nvSpPr>
            <p:spPr bwMode="hidden">
              <a:xfrm>
                <a:off x="5695" y="955"/>
                <a:ext cx="43" cy="43"/>
              </a:xfrm>
              <a:prstGeom prst="rect">
                <a:avLst/>
              </a:prstGeom>
              <a:solidFill>
                <a:srgbClr val="CCD0E2"/>
              </a:solidFill>
              <a:ln w="9525">
                <a:noFill/>
                <a:miter lim="800000"/>
                <a:headEnd/>
                <a:tailEnd/>
              </a:ln>
            </p:spPr>
            <p:txBody>
              <a:bodyPr/>
              <a:lstStyle/>
              <a:p>
                <a:endParaRPr lang="nl-NL"/>
              </a:p>
            </p:txBody>
          </p:sp>
          <p:sp>
            <p:nvSpPr>
              <p:cNvPr id="49093" name="Rectangle 3013"/>
              <p:cNvSpPr>
                <a:spLocks noChangeArrowheads="1"/>
              </p:cNvSpPr>
              <p:nvPr userDrawn="1"/>
            </p:nvSpPr>
            <p:spPr bwMode="hidden">
              <a:xfrm>
                <a:off x="7" y="1041"/>
                <a:ext cx="43" cy="43"/>
              </a:xfrm>
              <a:prstGeom prst="rect">
                <a:avLst/>
              </a:prstGeom>
              <a:solidFill>
                <a:srgbClr val="E7E9F1"/>
              </a:solidFill>
              <a:ln w="9525">
                <a:noFill/>
                <a:miter lim="800000"/>
                <a:headEnd/>
                <a:tailEnd/>
              </a:ln>
            </p:spPr>
            <p:txBody>
              <a:bodyPr/>
              <a:lstStyle/>
              <a:p>
                <a:endParaRPr lang="nl-NL"/>
              </a:p>
            </p:txBody>
          </p:sp>
          <p:sp>
            <p:nvSpPr>
              <p:cNvPr id="49094" name="Rectangle 3014"/>
              <p:cNvSpPr>
                <a:spLocks noChangeArrowheads="1"/>
              </p:cNvSpPr>
              <p:nvPr userDrawn="1"/>
            </p:nvSpPr>
            <p:spPr bwMode="hidden">
              <a:xfrm>
                <a:off x="93" y="1041"/>
                <a:ext cx="43" cy="43"/>
              </a:xfrm>
              <a:prstGeom prst="rect">
                <a:avLst/>
              </a:prstGeom>
              <a:solidFill>
                <a:srgbClr val="E7E9F1"/>
              </a:solidFill>
              <a:ln w="9525">
                <a:noFill/>
                <a:miter lim="800000"/>
                <a:headEnd/>
                <a:tailEnd/>
              </a:ln>
            </p:spPr>
            <p:txBody>
              <a:bodyPr/>
              <a:lstStyle/>
              <a:p>
                <a:endParaRPr lang="nl-NL"/>
              </a:p>
            </p:txBody>
          </p:sp>
          <p:sp>
            <p:nvSpPr>
              <p:cNvPr id="49095" name="Rectangle 3015"/>
              <p:cNvSpPr>
                <a:spLocks noChangeArrowheads="1"/>
              </p:cNvSpPr>
              <p:nvPr userDrawn="1"/>
            </p:nvSpPr>
            <p:spPr bwMode="hidden">
              <a:xfrm>
                <a:off x="180" y="1041"/>
                <a:ext cx="43" cy="43"/>
              </a:xfrm>
              <a:prstGeom prst="rect">
                <a:avLst/>
              </a:prstGeom>
              <a:solidFill>
                <a:srgbClr val="E7E9F1"/>
              </a:solidFill>
              <a:ln w="9525">
                <a:noFill/>
                <a:miter lim="800000"/>
                <a:headEnd/>
                <a:tailEnd/>
              </a:ln>
            </p:spPr>
            <p:txBody>
              <a:bodyPr/>
              <a:lstStyle/>
              <a:p>
                <a:endParaRPr lang="nl-NL"/>
              </a:p>
            </p:txBody>
          </p:sp>
          <p:sp>
            <p:nvSpPr>
              <p:cNvPr id="49096" name="Rectangle 3016"/>
              <p:cNvSpPr>
                <a:spLocks noChangeArrowheads="1"/>
              </p:cNvSpPr>
              <p:nvPr userDrawn="1"/>
            </p:nvSpPr>
            <p:spPr bwMode="hidden">
              <a:xfrm>
                <a:off x="266" y="1041"/>
                <a:ext cx="43" cy="43"/>
              </a:xfrm>
              <a:prstGeom prst="rect">
                <a:avLst/>
              </a:prstGeom>
              <a:solidFill>
                <a:srgbClr val="E7E9F1"/>
              </a:solidFill>
              <a:ln w="9525">
                <a:noFill/>
                <a:miter lim="800000"/>
                <a:headEnd/>
                <a:tailEnd/>
              </a:ln>
            </p:spPr>
            <p:txBody>
              <a:bodyPr/>
              <a:lstStyle/>
              <a:p>
                <a:endParaRPr lang="nl-NL"/>
              </a:p>
            </p:txBody>
          </p:sp>
          <p:sp>
            <p:nvSpPr>
              <p:cNvPr id="49097" name="Rectangle 3017"/>
              <p:cNvSpPr>
                <a:spLocks noChangeArrowheads="1"/>
              </p:cNvSpPr>
              <p:nvPr userDrawn="1"/>
            </p:nvSpPr>
            <p:spPr bwMode="hidden">
              <a:xfrm>
                <a:off x="352" y="1041"/>
                <a:ext cx="43" cy="43"/>
              </a:xfrm>
              <a:prstGeom prst="rect">
                <a:avLst/>
              </a:prstGeom>
              <a:solidFill>
                <a:srgbClr val="E7E9F1"/>
              </a:solidFill>
              <a:ln w="9525">
                <a:noFill/>
                <a:miter lim="800000"/>
                <a:headEnd/>
                <a:tailEnd/>
              </a:ln>
            </p:spPr>
            <p:txBody>
              <a:bodyPr/>
              <a:lstStyle/>
              <a:p>
                <a:endParaRPr lang="nl-NL"/>
              </a:p>
            </p:txBody>
          </p:sp>
          <p:sp>
            <p:nvSpPr>
              <p:cNvPr id="49098" name="Rectangle 3018"/>
              <p:cNvSpPr>
                <a:spLocks noChangeArrowheads="1"/>
              </p:cNvSpPr>
              <p:nvPr userDrawn="1"/>
            </p:nvSpPr>
            <p:spPr bwMode="hidden">
              <a:xfrm>
                <a:off x="438" y="1041"/>
                <a:ext cx="43" cy="43"/>
              </a:xfrm>
              <a:prstGeom prst="rect">
                <a:avLst/>
              </a:prstGeom>
              <a:solidFill>
                <a:srgbClr val="E7E9F1"/>
              </a:solidFill>
              <a:ln w="9525">
                <a:noFill/>
                <a:miter lim="800000"/>
                <a:headEnd/>
                <a:tailEnd/>
              </a:ln>
            </p:spPr>
            <p:txBody>
              <a:bodyPr/>
              <a:lstStyle/>
              <a:p>
                <a:endParaRPr lang="nl-NL"/>
              </a:p>
            </p:txBody>
          </p:sp>
          <p:sp>
            <p:nvSpPr>
              <p:cNvPr id="49099" name="Rectangle 3019"/>
              <p:cNvSpPr>
                <a:spLocks noChangeArrowheads="1"/>
              </p:cNvSpPr>
              <p:nvPr userDrawn="1"/>
            </p:nvSpPr>
            <p:spPr bwMode="hidden">
              <a:xfrm>
                <a:off x="524" y="1041"/>
                <a:ext cx="43" cy="43"/>
              </a:xfrm>
              <a:prstGeom prst="rect">
                <a:avLst/>
              </a:prstGeom>
              <a:solidFill>
                <a:srgbClr val="E7E9F1"/>
              </a:solidFill>
              <a:ln w="9525">
                <a:noFill/>
                <a:miter lim="800000"/>
                <a:headEnd/>
                <a:tailEnd/>
              </a:ln>
            </p:spPr>
            <p:txBody>
              <a:bodyPr/>
              <a:lstStyle/>
              <a:p>
                <a:endParaRPr lang="nl-NL"/>
              </a:p>
            </p:txBody>
          </p:sp>
          <p:sp>
            <p:nvSpPr>
              <p:cNvPr id="49100" name="Rectangle 3020"/>
              <p:cNvSpPr>
                <a:spLocks noChangeArrowheads="1"/>
              </p:cNvSpPr>
              <p:nvPr userDrawn="1"/>
            </p:nvSpPr>
            <p:spPr bwMode="hidden">
              <a:xfrm>
                <a:off x="610" y="1041"/>
                <a:ext cx="44" cy="43"/>
              </a:xfrm>
              <a:prstGeom prst="rect">
                <a:avLst/>
              </a:prstGeom>
              <a:solidFill>
                <a:srgbClr val="E7E9F1"/>
              </a:solidFill>
              <a:ln w="9525">
                <a:noFill/>
                <a:miter lim="800000"/>
                <a:headEnd/>
                <a:tailEnd/>
              </a:ln>
            </p:spPr>
            <p:txBody>
              <a:bodyPr/>
              <a:lstStyle/>
              <a:p>
                <a:endParaRPr lang="nl-NL"/>
              </a:p>
            </p:txBody>
          </p:sp>
          <p:sp>
            <p:nvSpPr>
              <p:cNvPr id="49101" name="Rectangle 3021"/>
              <p:cNvSpPr>
                <a:spLocks noChangeArrowheads="1"/>
              </p:cNvSpPr>
              <p:nvPr userDrawn="1"/>
            </p:nvSpPr>
            <p:spPr bwMode="hidden">
              <a:xfrm>
                <a:off x="697" y="1041"/>
                <a:ext cx="43" cy="43"/>
              </a:xfrm>
              <a:prstGeom prst="rect">
                <a:avLst/>
              </a:prstGeom>
              <a:solidFill>
                <a:srgbClr val="E7E9F1"/>
              </a:solidFill>
              <a:ln w="9525">
                <a:noFill/>
                <a:miter lim="800000"/>
                <a:headEnd/>
                <a:tailEnd/>
              </a:ln>
            </p:spPr>
            <p:txBody>
              <a:bodyPr/>
              <a:lstStyle/>
              <a:p>
                <a:endParaRPr lang="nl-NL"/>
              </a:p>
            </p:txBody>
          </p:sp>
          <p:sp>
            <p:nvSpPr>
              <p:cNvPr id="49102" name="Rectangle 3022"/>
              <p:cNvSpPr>
                <a:spLocks noChangeArrowheads="1"/>
              </p:cNvSpPr>
              <p:nvPr userDrawn="1"/>
            </p:nvSpPr>
            <p:spPr bwMode="hidden">
              <a:xfrm>
                <a:off x="783" y="1041"/>
                <a:ext cx="43" cy="43"/>
              </a:xfrm>
              <a:prstGeom prst="rect">
                <a:avLst/>
              </a:prstGeom>
              <a:solidFill>
                <a:srgbClr val="E7E9F1"/>
              </a:solidFill>
              <a:ln w="9525">
                <a:noFill/>
                <a:miter lim="800000"/>
                <a:headEnd/>
                <a:tailEnd/>
              </a:ln>
            </p:spPr>
            <p:txBody>
              <a:bodyPr/>
              <a:lstStyle/>
              <a:p>
                <a:endParaRPr lang="nl-NL"/>
              </a:p>
            </p:txBody>
          </p:sp>
          <p:sp>
            <p:nvSpPr>
              <p:cNvPr id="49103" name="Rectangle 3023"/>
              <p:cNvSpPr>
                <a:spLocks noChangeArrowheads="1"/>
              </p:cNvSpPr>
              <p:nvPr userDrawn="1"/>
            </p:nvSpPr>
            <p:spPr bwMode="hidden">
              <a:xfrm>
                <a:off x="869" y="1041"/>
                <a:ext cx="43" cy="43"/>
              </a:xfrm>
              <a:prstGeom prst="rect">
                <a:avLst/>
              </a:prstGeom>
              <a:solidFill>
                <a:srgbClr val="E7E9F1"/>
              </a:solidFill>
              <a:ln w="9525">
                <a:noFill/>
                <a:miter lim="800000"/>
                <a:headEnd/>
                <a:tailEnd/>
              </a:ln>
            </p:spPr>
            <p:txBody>
              <a:bodyPr/>
              <a:lstStyle/>
              <a:p>
                <a:endParaRPr lang="nl-NL"/>
              </a:p>
            </p:txBody>
          </p:sp>
          <p:sp>
            <p:nvSpPr>
              <p:cNvPr id="49104" name="Rectangle 3024"/>
              <p:cNvSpPr>
                <a:spLocks noChangeArrowheads="1"/>
              </p:cNvSpPr>
              <p:nvPr userDrawn="1"/>
            </p:nvSpPr>
            <p:spPr bwMode="hidden">
              <a:xfrm>
                <a:off x="955" y="1041"/>
                <a:ext cx="43" cy="43"/>
              </a:xfrm>
              <a:prstGeom prst="rect">
                <a:avLst/>
              </a:prstGeom>
              <a:solidFill>
                <a:srgbClr val="E7E9F1"/>
              </a:solidFill>
              <a:ln w="9525">
                <a:noFill/>
                <a:miter lim="800000"/>
                <a:headEnd/>
                <a:tailEnd/>
              </a:ln>
            </p:spPr>
            <p:txBody>
              <a:bodyPr/>
              <a:lstStyle/>
              <a:p>
                <a:endParaRPr lang="nl-NL"/>
              </a:p>
            </p:txBody>
          </p:sp>
          <p:sp>
            <p:nvSpPr>
              <p:cNvPr id="49105" name="Rectangle 3025"/>
              <p:cNvSpPr>
                <a:spLocks noChangeArrowheads="1"/>
              </p:cNvSpPr>
              <p:nvPr userDrawn="1"/>
            </p:nvSpPr>
            <p:spPr bwMode="hidden">
              <a:xfrm>
                <a:off x="1041" y="1041"/>
                <a:ext cx="43" cy="43"/>
              </a:xfrm>
              <a:prstGeom prst="rect">
                <a:avLst/>
              </a:prstGeom>
              <a:solidFill>
                <a:srgbClr val="E7E9F1"/>
              </a:solidFill>
              <a:ln w="9525">
                <a:noFill/>
                <a:miter lim="800000"/>
                <a:headEnd/>
                <a:tailEnd/>
              </a:ln>
            </p:spPr>
            <p:txBody>
              <a:bodyPr/>
              <a:lstStyle/>
              <a:p>
                <a:endParaRPr lang="nl-NL"/>
              </a:p>
            </p:txBody>
          </p:sp>
          <p:sp>
            <p:nvSpPr>
              <p:cNvPr id="49106" name="Rectangle 3026"/>
              <p:cNvSpPr>
                <a:spLocks noChangeArrowheads="1"/>
              </p:cNvSpPr>
              <p:nvPr userDrawn="1"/>
            </p:nvSpPr>
            <p:spPr bwMode="hidden">
              <a:xfrm>
                <a:off x="1128" y="1041"/>
                <a:ext cx="43" cy="43"/>
              </a:xfrm>
              <a:prstGeom prst="rect">
                <a:avLst/>
              </a:prstGeom>
              <a:solidFill>
                <a:srgbClr val="E7E9F1"/>
              </a:solidFill>
              <a:ln w="9525">
                <a:noFill/>
                <a:miter lim="800000"/>
                <a:headEnd/>
                <a:tailEnd/>
              </a:ln>
            </p:spPr>
            <p:txBody>
              <a:bodyPr/>
              <a:lstStyle/>
              <a:p>
                <a:endParaRPr lang="nl-NL"/>
              </a:p>
            </p:txBody>
          </p:sp>
          <p:sp>
            <p:nvSpPr>
              <p:cNvPr id="49107" name="Rectangle 3027"/>
              <p:cNvSpPr>
                <a:spLocks noChangeArrowheads="1"/>
              </p:cNvSpPr>
              <p:nvPr userDrawn="1"/>
            </p:nvSpPr>
            <p:spPr bwMode="hidden">
              <a:xfrm>
                <a:off x="1214" y="1041"/>
                <a:ext cx="43" cy="43"/>
              </a:xfrm>
              <a:prstGeom prst="rect">
                <a:avLst/>
              </a:prstGeom>
              <a:solidFill>
                <a:srgbClr val="E7E9F1"/>
              </a:solidFill>
              <a:ln w="9525">
                <a:noFill/>
                <a:miter lim="800000"/>
                <a:headEnd/>
                <a:tailEnd/>
              </a:ln>
            </p:spPr>
            <p:txBody>
              <a:bodyPr/>
              <a:lstStyle/>
              <a:p>
                <a:endParaRPr lang="nl-NL"/>
              </a:p>
            </p:txBody>
          </p:sp>
          <p:sp>
            <p:nvSpPr>
              <p:cNvPr id="49108" name="Rectangle 3028"/>
              <p:cNvSpPr>
                <a:spLocks noChangeArrowheads="1"/>
              </p:cNvSpPr>
              <p:nvPr userDrawn="1"/>
            </p:nvSpPr>
            <p:spPr bwMode="hidden">
              <a:xfrm>
                <a:off x="1300" y="1041"/>
                <a:ext cx="43" cy="43"/>
              </a:xfrm>
              <a:prstGeom prst="rect">
                <a:avLst/>
              </a:prstGeom>
              <a:solidFill>
                <a:srgbClr val="E7E9F1"/>
              </a:solidFill>
              <a:ln w="9525">
                <a:noFill/>
                <a:miter lim="800000"/>
                <a:headEnd/>
                <a:tailEnd/>
              </a:ln>
            </p:spPr>
            <p:txBody>
              <a:bodyPr/>
              <a:lstStyle/>
              <a:p>
                <a:endParaRPr lang="nl-NL"/>
              </a:p>
            </p:txBody>
          </p:sp>
          <p:sp>
            <p:nvSpPr>
              <p:cNvPr id="49109" name="Rectangle 3029"/>
              <p:cNvSpPr>
                <a:spLocks noChangeArrowheads="1"/>
              </p:cNvSpPr>
              <p:nvPr userDrawn="1"/>
            </p:nvSpPr>
            <p:spPr bwMode="hidden">
              <a:xfrm>
                <a:off x="1386" y="1041"/>
                <a:ext cx="43" cy="43"/>
              </a:xfrm>
              <a:prstGeom prst="rect">
                <a:avLst/>
              </a:prstGeom>
              <a:solidFill>
                <a:srgbClr val="E7E9F1"/>
              </a:solidFill>
              <a:ln w="9525">
                <a:noFill/>
                <a:miter lim="800000"/>
                <a:headEnd/>
                <a:tailEnd/>
              </a:ln>
            </p:spPr>
            <p:txBody>
              <a:bodyPr/>
              <a:lstStyle/>
              <a:p>
                <a:endParaRPr lang="nl-NL"/>
              </a:p>
            </p:txBody>
          </p:sp>
          <p:sp>
            <p:nvSpPr>
              <p:cNvPr id="49110" name="Rectangle 3030"/>
              <p:cNvSpPr>
                <a:spLocks noChangeArrowheads="1"/>
              </p:cNvSpPr>
              <p:nvPr userDrawn="1"/>
            </p:nvSpPr>
            <p:spPr bwMode="hidden">
              <a:xfrm>
                <a:off x="1472" y="1041"/>
                <a:ext cx="43" cy="43"/>
              </a:xfrm>
              <a:prstGeom prst="rect">
                <a:avLst/>
              </a:prstGeom>
              <a:solidFill>
                <a:srgbClr val="E7E9F1"/>
              </a:solidFill>
              <a:ln w="9525">
                <a:noFill/>
                <a:miter lim="800000"/>
                <a:headEnd/>
                <a:tailEnd/>
              </a:ln>
            </p:spPr>
            <p:txBody>
              <a:bodyPr/>
              <a:lstStyle/>
              <a:p>
                <a:endParaRPr lang="nl-NL"/>
              </a:p>
            </p:txBody>
          </p:sp>
          <p:sp>
            <p:nvSpPr>
              <p:cNvPr id="49111" name="Rectangle 3031"/>
              <p:cNvSpPr>
                <a:spLocks noChangeArrowheads="1"/>
              </p:cNvSpPr>
              <p:nvPr userDrawn="1"/>
            </p:nvSpPr>
            <p:spPr bwMode="hidden">
              <a:xfrm>
                <a:off x="1558" y="1041"/>
                <a:ext cx="44" cy="43"/>
              </a:xfrm>
              <a:prstGeom prst="rect">
                <a:avLst/>
              </a:prstGeom>
              <a:solidFill>
                <a:srgbClr val="E7E9F1"/>
              </a:solidFill>
              <a:ln w="9525">
                <a:noFill/>
                <a:miter lim="800000"/>
                <a:headEnd/>
                <a:tailEnd/>
              </a:ln>
            </p:spPr>
            <p:txBody>
              <a:bodyPr/>
              <a:lstStyle/>
              <a:p>
                <a:endParaRPr lang="nl-NL"/>
              </a:p>
            </p:txBody>
          </p:sp>
          <p:sp>
            <p:nvSpPr>
              <p:cNvPr id="49112" name="Rectangle 3032"/>
              <p:cNvSpPr>
                <a:spLocks noChangeArrowheads="1"/>
              </p:cNvSpPr>
              <p:nvPr userDrawn="1"/>
            </p:nvSpPr>
            <p:spPr bwMode="hidden">
              <a:xfrm>
                <a:off x="1645" y="1041"/>
                <a:ext cx="43" cy="43"/>
              </a:xfrm>
              <a:prstGeom prst="rect">
                <a:avLst/>
              </a:prstGeom>
              <a:solidFill>
                <a:srgbClr val="E7E9F1"/>
              </a:solidFill>
              <a:ln w="9525">
                <a:noFill/>
                <a:miter lim="800000"/>
                <a:headEnd/>
                <a:tailEnd/>
              </a:ln>
            </p:spPr>
            <p:txBody>
              <a:bodyPr/>
              <a:lstStyle/>
              <a:p>
                <a:endParaRPr lang="nl-NL"/>
              </a:p>
            </p:txBody>
          </p:sp>
          <p:sp>
            <p:nvSpPr>
              <p:cNvPr id="49113" name="Rectangle 3033"/>
              <p:cNvSpPr>
                <a:spLocks noChangeArrowheads="1"/>
              </p:cNvSpPr>
              <p:nvPr userDrawn="1"/>
            </p:nvSpPr>
            <p:spPr bwMode="hidden">
              <a:xfrm>
                <a:off x="1731" y="1041"/>
                <a:ext cx="43" cy="43"/>
              </a:xfrm>
              <a:prstGeom prst="rect">
                <a:avLst/>
              </a:prstGeom>
              <a:solidFill>
                <a:srgbClr val="E7E9F1"/>
              </a:solidFill>
              <a:ln w="9525">
                <a:noFill/>
                <a:miter lim="800000"/>
                <a:headEnd/>
                <a:tailEnd/>
              </a:ln>
            </p:spPr>
            <p:txBody>
              <a:bodyPr/>
              <a:lstStyle/>
              <a:p>
                <a:endParaRPr lang="nl-NL"/>
              </a:p>
            </p:txBody>
          </p:sp>
          <p:sp>
            <p:nvSpPr>
              <p:cNvPr id="49114" name="Rectangle 3034"/>
              <p:cNvSpPr>
                <a:spLocks noChangeArrowheads="1"/>
              </p:cNvSpPr>
              <p:nvPr userDrawn="1"/>
            </p:nvSpPr>
            <p:spPr bwMode="hidden">
              <a:xfrm>
                <a:off x="1817" y="1041"/>
                <a:ext cx="43" cy="43"/>
              </a:xfrm>
              <a:prstGeom prst="rect">
                <a:avLst/>
              </a:prstGeom>
              <a:solidFill>
                <a:srgbClr val="E7E9F1"/>
              </a:solidFill>
              <a:ln w="9525">
                <a:noFill/>
                <a:miter lim="800000"/>
                <a:headEnd/>
                <a:tailEnd/>
              </a:ln>
            </p:spPr>
            <p:txBody>
              <a:bodyPr/>
              <a:lstStyle/>
              <a:p>
                <a:endParaRPr lang="nl-NL"/>
              </a:p>
            </p:txBody>
          </p:sp>
          <p:sp>
            <p:nvSpPr>
              <p:cNvPr id="49115" name="Rectangle 3035"/>
              <p:cNvSpPr>
                <a:spLocks noChangeArrowheads="1"/>
              </p:cNvSpPr>
              <p:nvPr userDrawn="1"/>
            </p:nvSpPr>
            <p:spPr bwMode="hidden">
              <a:xfrm>
                <a:off x="1903" y="1041"/>
                <a:ext cx="43" cy="43"/>
              </a:xfrm>
              <a:prstGeom prst="rect">
                <a:avLst/>
              </a:prstGeom>
              <a:solidFill>
                <a:srgbClr val="E7E9F1"/>
              </a:solidFill>
              <a:ln w="9525">
                <a:noFill/>
                <a:miter lim="800000"/>
                <a:headEnd/>
                <a:tailEnd/>
              </a:ln>
            </p:spPr>
            <p:txBody>
              <a:bodyPr/>
              <a:lstStyle/>
              <a:p>
                <a:endParaRPr lang="nl-NL"/>
              </a:p>
            </p:txBody>
          </p:sp>
          <p:sp>
            <p:nvSpPr>
              <p:cNvPr id="49116" name="Rectangle 3036"/>
              <p:cNvSpPr>
                <a:spLocks noChangeArrowheads="1"/>
              </p:cNvSpPr>
              <p:nvPr userDrawn="1"/>
            </p:nvSpPr>
            <p:spPr bwMode="hidden">
              <a:xfrm>
                <a:off x="1989" y="1041"/>
                <a:ext cx="43" cy="43"/>
              </a:xfrm>
              <a:prstGeom prst="rect">
                <a:avLst/>
              </a:prstGeom>
              <a:solidFill>
                <a:srgbClr val="E7E9F1"/>
              </a:solidFill>
              <a:ln w="9525">
                <a:noFill/>
                <a:miter lim="800000"/>
                <a:headEnd/>
                <a:tailEnd/>
              </a:ln>
            </p:spPr>
            <p:txBody>
              <a:bodyPr/>
              <a:lstStyle/>
              <a:p>
                <a:endParaRPr lang="nl-NL"/>
              </a:p>
            </p:txBody>
          </p:sp>
          <p:sp>
            <p:nvSpPr>
              <p:cNvPr id="49117" name="Rectangle 3037"/>
              <p:cNvSpPr>
                <a:spLocks noChangeArrowheads="1"/>
              </p:cNvSpPr>
              <p:nvPr userDrawn="1"/>
            </p:nvSpPr>
            <p:spPr bwMode="hidden">
              <a:xfrm>
                <a:off x="2076" y="1041"/>
                <a:ext cx="43" cy="43"/>
              </a:xfrm>
              <a:prstGeom prst="rect">
                <a:avLst/>
              </a:prstGeom>
              <a:solidFill>
                <a:srgbClr val="E7E9F1"/>
              </a:solidFill>
              <a:ln w="9525">
                <a:noFill/>
                <a:miter lim="800000"/>
                <a:headEnd/>
                <a:tailEnd/>
              </a:ln>
            </p:spPr>
            <p:txBody>
              <a:bodyPr/>
              <a:lstStyle/>
              <a:p>
                <a:endParaRPr lang="nl-NL"/>
              </a:p>
            </p:txBody>
          </p:sp>
          <p:sp>
            <p:nvSpPr>
              <p:cNvPr id="49118" name="Rectangle 3038"/>
              <p:cNvSpPr>
                <a:spLocks noChangeArrowheads="1"/>
              </p:cNvSpPr>
              <p:nvPr userDrawn="1"/>
            </p:nvSpPr>
            <p:spPr bwMode="hidden">
              <a:xfrm>
                <a:off x="2162" y="1041"/>
                <a:ext cx="43" cy="43"/>
              </a:xfrm>
              <a:prstGeom prst="rect">
                <a:avLst/>
              </a:prstGeom>
              <a:solidFill>
                <a:srgbClr val="E7E9F1"/>
              </a:solidFill>
              <a:ln w="9525">
                <a:noFill/>
                <a:miter lim="800000"/>
                <a:headEnd/>
                <a:tailEnd/>
              </a:ln>
            </p:spPr>
            <p:txBody>
              <a:bodyPr/>
              <a:lstStyle/>
              <a:p>
                <a:endParaRPr lang="nl-NL"/>
              </a:p>
            </p:txBody>
          </p:sp>
          <p:sp>
            <p:nvSpPr>
              <p:cNvPr id="49119" name="Rectangle 3039"/>
              <p:cNvSpPr>
                <a:spLocks noChangeArrowheads="1"/>
              </p:cNvSpPr>
              <p:nvPr userDrawn="1"/>
            </p:nvSpPr>
            <p:spPr bwMode="hidden">
              <a:xfrm>
                <a:off x="2248" y="1041"/>
                <a:ext cx="43" cy="43"/>
              </a:xfrm>
              <a:prstGeom prst="rect">
                <a:avLst/>
              </a:prstGeom>
              <a:solidFill>
                <a:srgbClr val="E7E9F1"/>
              </a:solidFill>
              <a:ln w="9525">
                <a:noFill/>
                <a:miter lim="800000"/>
                <a:headEnd/>
                <a:tailEnd/>
              </a:ln>
            </p:spPr>
            <p:txBody>
              <a:bodyPr/>
              <a:lstStyle/>
              <a:p>
                <a:endParaRPr lang="nl-NL"/>
              </a:p>
            </p:txBody>
          </p:sp>
          <p:sp>
            <p:nvSpPr>
              <p:cNvPr id="49120" name="Rectangle 3040"/>
              <p:cNvSpPr>
                <a:spLocks noChangeArrowheads="1"/>
              </p:cNvSpPr>
              <p:nvPr userDrawn="1"/>
            </p:nvSpPr>
            <p:spPr bwMode="hidden">
              <a:xfrm>
                <a:off x="2334" y="1041"/>
                <a:ext cx="43" cy="43"/>
              </a:xfrm>
              <a:prstGeom prst="rect">
                <a:avLst/>
              </a:prstGeom>
              <a:solidFill>
                <a:srgbClr val="E7E9F1"/>
              </a:solidFill>
              <a:ln w="9525">
                <a:noFill/>
                <a:miter lim="800000"/>
                <a:headEnd/>
                <a:tailEnd/>
              </a:ln>
            </p:spPr>
            <p:txBody>
              <a:bodyPr/>
              <a:lstStyle/>
              <a:p>
                <a:endParaRPr lang="nl-NL"/>
              </a:p>
            </p:txBody>
          </p:sp>
          <p:sp>
            <p:nvSpPr>
              <p:cNvPr id="49121" name="Rectangle 3041"/>
              <p:cNvSpPr>
                <a:spLocks noChangeArrowheads="1"/>
              </p:cNvSpPr>
              <p:nvPr userDrawn="1"/>
            </p:nvSpPr>
            <p:spPr bwMode="hidden">
              <a:xfrm>
                <a:off x="2420" y="1041"/>
                <a:ext cx="43" cy="43"/>
              </a:xfrm>
              <a:prstGeom prst="rect">
                <a:avLst/>
              </a:prstGeom>
              <a:solidFill>
                <a:srgbClr val="E7E9F1"/>
              </a:solidFill>
              <a:ln w="9525">
                <a:noFill/>
                <a:miter lim="800000"/>
                <a:headEnd/>
                <a:tailEnd/>
              </a:ln>
            </p:spPr>
            <p:txBody>
              <a:bodyPr/>
              <a:lstStyle/>
              <a:p>
                <a:endParaRPr lang="nl-NL"/>
              </a:p>
            </p:txBody>
          </p:sp>
          <p:sp>
            <p:nvSpPr>
              <p:cNvPr id="49122" name="Rectangle 3042"/>
              <p:cNvSpPr>
                <a:spLocks noChangeArrowheads="1"/>
              </p:cNvSpPr>
              <p:nvPr userDrawn="1"/>
            </p:nvSpPr>
            <p:spPr bwMode="hidden">
              <a:xfrm>
                <a:off x="2506" y="1041"/>
                <a:ext cx="44" cy="43"/>
              </a:xfrm>
              <a:prstGeom prst="rect">
                <a:avLst/>
              </a:prstGeom>
              <a:solidFill>
                <a:srgbClr val="E7E9F1"/>
              </a:solidFill>
              <a:ln w="9525">
                <a:noFill/>
                <a:miter lim="800000"/>
                <a:headEnd/>
                <a:tailEnd/>
              </a:ln>
            </p:spPr>
            <p:txBody>
              <a:bodyPr/>
              <a:lstStyle/>
              <a:p>
                <a:endParaRPr lang="nl-NL"/>
              </a:p>
            </p:txBody>
          </p:sp>
          <p:sp>
            <p:nvSpPr>
              <p:cNvPr id="49123" name="Rectangle 3043"/>
              <p:cNvSpPr>
                <a:spLocks noChangeArrowheads="1"/>
              </p:cNvSpPr>
              <p:nvPr userDrawn="1"/>
            </p:nvSpPr>
            <p:spPr bwMode="hidden">
              <a:xfrm>
                <a:off x="2593" y="1041"/>
                <a:ext cx="43" cy="43"/>
              </a:xfrm>
              <a:prstGeom prst="rect">
                <a:avLst/>
              </a:prstGeom>
              <a:solidFill>
                <a:srgbClr val="E7E9F1"/>
              </a:solidFill>
              <a:ln w="9525">
                <a:noFill/>
                <a:miter lim="800000"/>
                <a:headEnd/>
                <a:tailEnd/>
              </a:ln>
            </p:spPr>
            <p:txBody>
              <a:bodyPr/>
              <a:lstStyle/>
              <a:p>
                <a:endParaRPr lang="nl-NL"/>
              </a:p>
            </p:txBody>
          </p:sp>
          <p:sp>
            <p:nvSpPr>
              <p:cNvPr id="49124" name="Rectangle 3044"/>
              <p:cNvSpPr>
                <a:spLocks noChangeArrowheads="1"/>
              </p:cNvSpPr>
              <p:nvPr userDrawn="1"/>
            </p:nvSpPr>
            <p:spPr bwMode="hidden">
              <a:xfrm>
                <a:off x="2679" y="1041"/>
                <a:ext cx="43" cy="43"/>
              </a:xfrm>
              <a:prstGeom prst="rect">
                <a:avLst/>
              </a:prstGeom>
              <a:solidFill>
                <a:srgbClr val="E7E9F1"/>
              </a:solidFill>
              <a:ln w="9525">
                <a:noFill/>
                <a:miter lim="800000"/>
                <a:headEnd/>
                <a:tailEnd/>
              </a:ln>
            </p:spPr>
            <p:txBody>
              <a:bodyPr/>
              <a:lstStyle/>
              <a:p>
                <a:endParaRPr lang="nl-NL"/>
              </a:p>
            </p:txBody>
          </p:sp>
          <p:sp>
            <p:nvSpPr>
              <p:cNvPr id="49125" name="Rectangle 3045"/>
              <p:cNvSpPr>
                <a:spLocks noChangeArrowheads="1"/>
              </p:cNvSpPr>
              <p:nvPr userDrawn="1"/>
            </p:nvSpPr>
            <p:spPr bwMode="hidden">
              <a:xfrm>
                <a:off x="2765" y="1041"/>
                <a:ext cx="43" cy="43"/>
              </a:xfrm>
              <a:prstGeom prst="rect">
                <a:avLst/>
              </a:prstGeom>
              <a:solidFill>
                <a:srgbClr val="E7E9F1"/>
              </a:solidFill>
              <a:ln w="9525">
                <a:noFill/>
                <a:miter lim="800000"/>
                <a:headEnd/>
                <a:tailEnd/>
              </a:ln>
            </p:spPr>
            <p:txBody>
              <a:bodyPr/>
              <a:lstStyle/>
              <a:p>
                <a:endParaRPr lang="nl-NL"/>
              </a:p>
            </p:txBody>
          </p:sp>
          <p:sp>
            <p:nvSpPr>
              <p:cNvPr id="49126" name="Rectangle 3046"/>
              <p:cNvSpPr>
                <a:spLocks noChangeArrowheads="1"/>
              </p:cNvSpPr>
              <p:nvPr userDrawn="1"/>
            </p:nvSpPr>
            <p:spPr bwMode="hidden">
              <a:xfrm>
                <a:off x="2851" y="1041"/>
                <a:ext cx="43" cy="43"/>
              </a:xfrm>
              <a:prstGeom prst="rect">
                <a:avLst/>
              </a:prstGeom>
              <a:solidFill>
                <a:srgbClr val="E7E9F1"/>
              </a:solidFill>
              <a:ln w="9525">
                <a:noFill/>
                <a:miter lim="800000"/>
                <a:headEnd/>
                <a:tailEnd/>
              </a:ln>
            </p:spPr>
            <p:txBody>
              <a:bodyPr/>
              <a:lstStyle/>
              <a:p>
                <a:endParaRPr lang="nl-NL"/>
              </a:p>
            </p:txBody>
          </p:sp>
          <p:sp>
            <p:nvSpPr>
              <p:cNvPr id="49127" name="Rectangle 3047"/>
              <p:cNvSpPr>
                <a:spLocks noChangeArrowheads="1"/>
              </p:cNvSpPr>
              <p:nvPr userDrawn="1"/>
            </p:nvSpPr>
            <p:spPr bwMode="hidden">
              <a:xfrm>
                <a:off x="2937" y="1041"/>
                <a:ext cx="43" cy="43"/>
              </a:xfrm>
              <a:prstGeom prst="rect">
                <a:avLst/>
              </a:prstGeom>
              <a:solidFill>
                <a:srgbClr val="E7E9F1"/>
              </a:solidFill>
              <a:ln w="9525">
                <a:noFill/>
                <a:miter lim="800000"/>
                <a:headEnd/>
                <a:tailEnd/>
              </a:ln>
            </p:spPr>
            <p:txBody>
              <a:bodyPr/>
              <a:lstStyle/>
              <a:p>
                <a:endParaRPr lang="nl-NL"/>
              </a:p>
            </p:txBody>
          </p:sp>
          <p:sp>
            <p:nvSpPr>
              <p:cNvPr id="49128" name="Rectangle 3048"/>
              <p:cNvSpPr>
                <a:spLocks noChangeArrowheads="1"/>
              </p:cNvSpPr>
              <p:nvPr userDrawn="1"/>
            </p:nvSpPr>
            <p:spPr bwMode="hidden">
              <a:xfrm>
                <a:off x="3024" y="1041"/>
                <a:ext cx="43" cy="43"/>
              </a:xfrm>
              <a:prstGeom prst="rect">
                <a:avLst/>
              </a:prstGeom>
              <a:solidFill>
                <a:srgbClr val="E7E9F1"/>
              </a:solidFill>
              <a:ln w="9525">
                <a:noFill/>
                <a:miter lim="800000"/>
                <a:headEnd/>
                <a:tailEnd/>
              </a:ln>
            </p:spPr>
            <p:txBody>
              <a:bodyPr/>
              <a:lstStyle/>
              <a:p>
                <a:endParaRPr lang="nl-NL"/>
              </a:p>
            </p:txBody>
          </p:sp>
          <p:sp>
            <p:nvSpPr>
              <p:cNvPr id="49129" name="Rectangle 3049"/>
              <p:cNvSpPr>
                <a:spLocks noChangeArrowheads="1"/>
              </p:cNvSpPr>
              <p:nvPr userDrawn="1"/>
            </p:nvSpPr>
            <p:spPr bwMode="hidden">
              <a:xfrm>
                <a:off x="3110" y="1041"/>
                <a:ext cx="43" cy="43"/>
              </a:xfrm>
              <a:prstGeom prst="rect">
                <a:avLst/>
              </a:prstGeom>
              <a:solidFill>
                <a:srgbClr val="E7E9F1"/>
              </a:solidFill>
              <a:ln w="9525">
                <a:noFill/>
                <a:miter lim="800000"/>
                <a:headEnd/>
                <a:tailEnd/>
              </a:ln>
            </p:spPr>
            <p:txBody>
              <a:bodyPr/>
              <a:lstStyle/>
              <a:p>
                <a:endParaRPr lang="nl-NL"/>
              </a:p>
            </p:txBody>
          </p:sp>
          <p:sp>
            <p:nvSpPr>
              <p:cNvPr id="49130" name="Rectangle 3050"/>
              <p:cNvSpPr>
                <a:spLocks noChangeArrowheads="1"/>
              </p:cNvSpPr>
              <p:nvPr userDrawn="1"/>
            </p:nvSpPr>
            <p:spPr bwMode="hidden">
              <a:xfrm>
                <a:off x="3196" y="1041"/>
                <a:ext cx="43" cy="43"/>
              </a:xfrm>
              <a:prstGeom prst="rect">
                <a:avLst/>
              </a:prstGeom>
              <a:solidFill>
                <a:srgbClr val="E7E9F1"/>
              </a:solidFill>
              <a:ln w="9525">
                <a:noFill/>
                <a:miter lim="800000"/>
                <a:headEnd/>
                <a:tailEnd/>
              </a:ln>
            </p:spPr>
            <p:txBody>
              <a:bodyPr/>
              <a:lstStyle/>
              <a:p>
                <a:endParaRPr lang="nl-NL"/>
              </a:p>
            </p:txBody>
          </p:sp>
          <p:sp>
            <p:nvSpPr>
              <p:cNvPr id="49131" name="Rectangle 3051"/>
              <p:cNvSpPr>
                <a:spLocks noChangeArrowheads="1"/>
              </p:cNvSpPr>
              <p:nvPr userDrawn="1"/>
            </p:nvSpPr>
            <p:spPr bwMode="hidden">
              <a:xfrm>
                <a:off x="3282" y="1041"/>
                <a:ext cx="43" cy="43"/>
              </a:xfrm>
              <a:prstGeom prst="rect">
                <a:avLst/>
              </a:prstGeom>
              <a:solidFill>
                <a:srgbClr val="E7E9F1"/>
              </a:solidFill>
              <a:ln w="9525">
                <a:noFill/>
                <a:miter lim="800000"/>
                <a:headEnd/>
                <a:tailEnd/>
              </a:ln>
            </p:spPr>
            <p:txBody>
              <a:bodyPr/>
              <a:lstStyle/>
              <a:p>
                <a:endParaRPr lang="nl-NL"/>
              </a:p>
            </p:txBody>
          </p:sp>
          <p:sp>
            <p:nvSpPr>
              <p:cNvPr id="49132" name="Rectangle 3052"/>
              <p:cNvSpPr>
                <a:spLocks noChangeArrowheads="1"/>
              </p:cNvSpPr>
              <p:nvPr userDrawn="1"/>
            </p:nvSpPr>
            <p:spPr bwMode="hidden">
              <a:xfrm>
                <a:off x="3368" y="1041"/>
                <a:ext cx="43" cy="43"/>
              </a:xfrm>
              <a:prstGeom prst="rect">
                <a:avLst/>
              </a:prstGeom>
              <a:solidFill>
                <a:srgbClr val="E7E9F1"/>
              </a:solidFill>
              <a:ln w="9525">
                <a:noFill/>
                <a:miter lim="800000"/>
                <a:headEnd/>
                <a:tailEnd/>
              </a:ln>
            </p:spPr>
            <p:txBody>
              <a:bodyPr/>
              <a:lstStyle/>
              <a:p>
                <a:endParaRPr lang="nl-NL"/>
              </a:p>
            </p:txBody>
          </p:sp>
          <p:sp>
            <p:nvSpPr>
              <p:cNvPr id="49133" name="Rectangle 3053"/>
              <p:cNvSpPr>
                <a:spLocks noChangeArrowheads="1"/>
              </p:cNvSpPr>
              <p:nvPr userDrawn="1"/>
            </p:nvSpPr>
            <p:spPr bwMode="hidden">
              <a:xfrm>
                <a:off x="3454" y="1041"/>
                <a:ext cx="44" cy="43"/>
              </a:xfrm>
              <a:prstGeom prst="rect">
                <a:avLst/>
              </a:prstGeom>
              <a:solidFill>
                <a:srgbClr val="E7E9F1"/>
              </a:solidFill>
              <a:ln w="9525">
                <a:noFill/>
                <a:miter lim="800000"/>
                <a:headEnd/>
                <a:tailEnd/>
              </a:ln>
            </p:spPr>
            <p:txBody>
              <a:bodyPr/>
              <a:lstStyle/>
              <a:p>
                <a:endParaRPr lang="nl-NL"/>
              </a:p>
            </p:txBody>
          </p:sp>
          <p:sp>
            <p:nvSpPr>
              <p:cNvPr id="49134" name="Rectangle 3054"/>
              <p:cNvSpPr>
                <a:spLocks noChangeArrowheads="1"/>
              </p:cNvSpPr>
              <p:nvPr userDrawn="1"/>
            </p:nvSpPr>
            <p:spPr bwMode="hidden">
              <a:xfrm>
                <a:off x="3541" y="1041"/>
                <a:ext cx="43" cy="43"/>
              </a:xfrm>
              <a:prstGeom prst="rect">
                <a:avLst/>
              </a:prstGeom>
              <a:solidFill>
                <a:srgbClr val="E7E9F1"/>
              </a:solidFill>
              <a:ln w="9525">
                <a:noFill/>
                <a:miter lim="800000"/>
                <a:headEnd/>
                <a:tailEnd/>
              </a:ln>
            </p:spPr>
            <p:txBody>
              <a:bodyPr/>
              <a:lstStyle/>
              <a:p>
                <a:endParaRPr lang="nl-NL"/>
              </a:p>
            </p:txBody>
          </p:sp>
          <p:sp>
            <p:nvSpPr>
              <p:cNvPr id="49135" name="Rectangle 3055"/>
              <p:cNvSpPr>
                <a:spLocks noChangeArrowheads="1"/>
              </p:cNvSpPr>
              <p:nvPr userDrawn="1"/>
            </p:nvSpPr>
            <p:spPr bwMode="hidden">
              <a:xfrm>
                <a:off x="3627" y="1041"/>
                <a:ext cx="43" cy="43"/>
              </a:xfrm>
              <a:prstGeom prst="rect">
                <a:avLst/>
              </a:prstGeom>
              <a:solidFill>
                <a:srgbClr val="E7E9F1"/>
              </a:solidFill>
              <a:ln w="9525">
                <a:noFill/>
                <a:miter lim="800000"/>
                <a:headEnd/>
                <a:tailEnd/>
              </a:ln>
            </p:spPr>
            <p:txBody>
              <a:bodyPr/>
              <a:lstStyle/>
              <a:p>
                <a:endParaRPr lang="nl-NL"/>
              </a:p>
            </p:txBody>
          </p:sp>
          <p:sp>
            <p:nvSpPr>
              <p:cNvPr id="49136" name="Rectangle 3056"/>
              <p:cNvSpPr>
                <a:spLocks noChangeArrowheads="1"/>
              </p:cNvSpPr>
              <p:nvPr userDrawn="1"/>
            </p:nvSpPr>
            <p:spPr bwMode="hidden">
              <a:xfrm>
                <a:off x="3713" y="1041"/>
                <a:ext cx="43" cy="43"/>
              </a:xfrm>
              <a:prstGeom prst="rect">
                <a:avLst/>
              </a:prstGeom>
              <a:solidFill>
                <a:srgbClr val="E7E9F1"/>
              </a:solidFill>
              <a:ln w="9525">
                <a:noFill/>
                <a:miter lim="800000"/>
                <a:headEnd/>
                <a:tailEnd/>
              </a:ln>
            </p:spPr>
            <p:txBody>
              <a:bodyPr/>
              <a:lstStyle/>
              <a:p>
                <a:endParaRPr lang="nl-NL"/>
              </a:p>
            </p:txBody>
          </p:sp>
          <p:sp>
            <p:nvSpPr>
              <p:cNvPr id="49137" name="Rectangle 3057"/>
              <p:cNvSpPr>
                <a:spLocks noChangeArrowheads="1"/>
              </p:cNvSpPr>
              <p:nvPr userDrawn="1"/>
            </p:nvSpPr>
            <p:spPr bwMode="hidden">
              <a:xfrm>
                <a:off x="3799" y="1041"/>
                <a:ext cx="43" cy="43"/>
              </a:xfrm>
              <a:prstGeom prst="rect">
                <a:avLst/>
              </a:prstGeom>
              <a:solidFill>
                <a:srgbClr val="E7E9F1"/>
              </a:solidFill>
              <a:ln w="9525">
                <a:noFill/>
                <a:miter lim="800000"/>
                <a:headEnd/>
                <a:tailEnd/>
              </a:ln>
            </p:spPr>
            <p:txBody>
              <a:bodyPr/>
              <a:lstStyle/>
              <a:p>
                <a:endParaRPr lang="nl-NL"/>
              </a:p>
            </p:txBody>
          </p:sp>
          <p:sp>
            <p:nvSpPr>
              <p:cNvPr id="49138" name="Rectangle 3058"/>
              <p:cNvSpPr>
                <a:spLocks noChangeArrowheads="1"/>
              </p:cNvSpPr>
              <p:nvPr userDrawn="1"/>
            </p:nvSpPr>
            <p:spPr bwMode="hidden">
              <a:xfrm>
                <a:off x="3885" y="1041"/>
                <a:ext cx="43" cy="43"/>
              </a:xfrm>
              <a:prstGeom prst="rect">
                <a:avLst/>
              </a:prstGeom>
              <a:solidFill>
                <a:srgbClr val="E7E9F1"/>
              </a:solidFill>
              <a:ln w="9525">
                <a:noFill/>
                <a:miter lim="800000"/>
                <a:headEnd/>
                <a:tailEnd/>
              </a:ln>
            </p:spPr>
            <p:txBody>
              <a:bodyPr/>
              <a:lstStyle/>
              <a:p>
                <a:endParaRPr lang="nl-NL"/>
              </a:p>
            </p:txBody>
          </p:sp>
          <p:sp>
            <p:nvSpPr>
              <p:cNvPr id="49139" name="Rectangle 3059"/>
              <p:cNvSpPr>
                <a:spLocks noChangeArrowheads="1"/>
              </p:cNvSpPr>
              <p:nvPr userDrawn="1"/>
            </p:nvSpPr>
            <p:spPr bwMode="hidden">
              <a:xfrm>
                <a:off x="3972" y="1041"/>
                <a:ext cx="43" cy="43"/>
              </a:xfrm>
              <a:prstGeom prst="rect">
                <a:avLst/>
              </a:prstGeom>
              <a:solidFill>
                <a:srgbClr val="E7E9F1"/>
              </a:solidFill>
              <a:ln w="9525">
                <a:noFill/>
                <a:miter lim="800000"/>
                <a:headEnd/>
                <a:tailEnd/>
              </a:ln>
            </p:spPr>
            <p:txBody>
              <a:bodyPr/>
              <a:lstStyle/>
              <a:p>
                <a:endParaRPr lang="nl-NL"/>
              </a:p>
            </p:txBody>
          </p:sp>
          <p:sp>
            <p:nvSpPr>
              <p:cNvPr id="49140" name="Rectangle 3060"/>
              <p:cNvSpPr>
                <a:spLocks noChangeArrowheads="1"/>
              </p:cNvSpPr>
              <p:nvPr userDrawn="1"/>
            </p:nvSpPr>
            <p:spPr bwMode="hidden">
              <a:xfrm>
                <a:off x="4058" y="1041"/>
                <a:ext cx="43" cy="43"/>
              </a:xfrm>
              <a:prstGeom prst="rect">
                <a:avLst/>
              </a:prstGeom>
              <a:solidFill>
                <a:srgbClr val="E7E9F1"/>
              </a:solidFill>
              <a:ln w="9525">
                <a:noFill/>
                <a:miter lim="800000"/>
                <a:headEnd/>
                <a:tailEnd/>
              </a:ln>
            </p:spPr>
            <p:txBody>
              <a:bodyPr/>
              <a:lstStyle/>
              <a:p>
                <a:endParaRPr lang="nl-NL"/>
              </a:p>
            </p:txBody>
          </p:sp>
          <p:sp>
            <p:nvSpPr>
              <p:cNvPr id="49141" name="Rectangle 3061"/>
              <p:cNvSpPr>
                <a:spLocks noChangeArrowheads="1"/>
              </p:cNvSpPr>
              <p:nvPr userDrawn="1"/>
            </p:nvSpPr>
            <p:spPr bwMode="hidden">
              <a:xfrm>
                <a:off x="4144" y="1041"/>
                <a:ext cx="43" cy="43"/>
              </a:xfrm>
              <a:prstGeom prst="rect">
                <a:avLst/>
              </a:prstGeom>
              <a:solidFill>
                <a:srgbClr val="E7E9F1"/>
              </a:solidFill>
              <a:ln w="9525">
                <a:noFill/>
                <a:miter lim="800000"/>
                <a:headEnd/>
                <a:tailEnd/>
              </a:ln>
            </p:spPr>
            <p:txBody>
              <a:bodyPr/>
              <a:lstStyle/>
              <a:p>
                <a:endParaRPr lang="nl-NL"/>
              </a:p>
            </p:txBody>
          </p:sp>
          <p:sp>
            <p:nvSpPr>
              <p:cNvPr id="49142" name="Rectangle 3062"/>
              <p:cNvSpPr>
                <a:spLocks noChangeArrowheads="1"/>
              </p:cNvSpPr>
              <p:nvPr userDrawn="1"/>
            </p:nvSpPr>
            <p:spPr bwMode="hidden">
              <a:xfrm>
                <a:off x="4230" y="1041"/>
                <a:ext cx="43" cy="43"/>
              </a:xfrm>
              <a:prstGeom prst="rect">
                <a:avLst/>
              </a:prstGeom>
              <a:solidFill>
                <a:srgbClr val="E7E9F1"/>
              </a:solidFill>
              <a:ln w="9525">
                <a:noFill/>
                <a:miter lim="800000"/>
                <a:headEnd/>
                <a:tailEnd/>
              </a:ln>
            </p:spPr>
            <p:txBody>
              <a:bodyPr/>
              <a:lstStyle/>
              <a:p>
                <a:endParaRPr lang="nl-NL"/>
              </a:p>
            </p:txBody>
          </p:sp>
          <p:sp>
            <p:nvSpPr>
              <p:cNvPr id="49143" name="Rectangle 3063"/>
              <p:cNvSpPr>
                <a:spLocks noChangeArrowheads="1"/>
              </p:cNvSpPr>
              <p:nvPr userDrawn="1"/>
            </p:nvSpPr>
            <p:spPr bwMode="hidden">
              <a:xfrm>
                <a:off x="4316" y="1041"/>
                <a:ext cx="43" cy="43"/>
              </a:xfrm>
              <a:prstGeom prst="rect">
                <a:avLst/>
              </a:prstGeom>
              <a:solidFill>
                <a:srgbClr val="E7E9F1"/>
              </a:solidFill>
              <a:ln w="9525">
                <a:noFill/>
                <a:miter lim="800000"/>
                <a:headEnd/>
                <a:tailEnd/>
              </a:ln>
            </p:spPr>
            <p:txBody>
              <a:bodyPr/>
              <a:lstStyle/>
              <a:p>
                <a:endParaRPr lang="nl-NL"/>
              </a:p>
            </p:txBody>
          </p:sp>
          <p:sp>
            <p:nvSpPr>
              <p:cNvPr id="49144" name="Rectangle 3064"/>
              <p:cNvSpPr>
                <a:spLocks noChangeArrowheads="1"/>
              </p:cNvSpPr>
              <p:nvPr userDrawn="1"/>
            </p:nvSpPr>
            <p:spPr bwMode="hidden">
              <a:xfrm>
                <a:off x="4402" y="1041"/>
                <a:ext cx="44" cy="43"/>
              </a:xfrm>
              <a:prstGeom prst="rect">
                <a:avLst/>
              </a:prstGeom>
              <a:solidFill>
                <a:srgbClr val="E7E9F1"/>
              </a:solidFill>
              <a:ln w="9525">
                <a:noFill/>
                <a:miter lim="800000"/>
                <a:headEnd/>
                <a:tailEnd/>
              </a:ln>
            </p:spPr>
            <p:txBody>
              <a:bodyPr/>
              <a:lstStyle/>
              <a:p>
                <a:endParaRPr lang="nl-NL"/>
              </a:p>
            </p:txBody>
          </p:sp>
          <p:sp>
            <p:nvSpPr>
              <p:cNvPr id="49145" name="Rectangle 3065"/>
              <p:cNvSpPr>
                <a:spLocks noChangeArrowheads="1"/>
              </p:cNvSpPr>
              <p:nvPr userDrawn="1"/>
            </p:nvSpPr>
            <p:spPr bwMode="hidden">
              <a:xfrm>
                <a:off x="4489" y="1041"/>
                <a:ext cx="43" cy="43"/>
              </a:xfrm>
              <a:prstGeom prst="rect">
                <a:avLst/>
              </a:prstGeom>
              <a:solidFill>
                <a:srgbClr val="E7E9F1"/>
              </a:solidFill>
              <a:ln w="9525">
                <a:noFill/>
                <a:miter lim="800000"/>
                <a:headEnd/>
                <a:tailEnd/>
              </a:ln>
            </p:spPr>
            <p:txBody>
              <a:bodyPr/>
              <a:lstStyle/>
              <a:p>
                <a:endParaRPr lang="nl-NL"/>
              </a:p>
            </p:txBody>
          </p:sp>
          <p:sp>
            <p:nvSpPr>
              <p:cNvPr id="49146" name="Rectangle 3066"/>
              <p:cNvSpPr>
                <a:spLocks noChangeArrowheads="1"/>
              </p:cNvSpPr>
              <p:nvPr userDrawn="1"/>
            </p:nvSpPr>
            <p:spPr bwMode="hidden">
              <a:xfrm>
                <a:off x="4575" y="1041"/>
                <a:ext cx="43" cy="43"/>
              </a:xfrm>
              <a:prstGeom prst="rect">
                <a:avLst/>
              </a:prstGeom>
              <a:solidFill>
                <a:srgbClr val="E7E9F1"/>
              </a:solidFill>
              <a:ln w="9525">
                <a:noFill/>
                <a:miter lim="800000"/>
                <a:headEnd/>
                <a:tailEnd/>
              </a:ln>
            </p:spPr>
            <p:txBody>
              <a:bodyPr/>
              <a:lstStyle/>
              <a:p>
                <a:endParaRPr lang="nl-NL"/>
              </a:p>
            </p:txBody>
          </p:sp>
          <p:sp>
            <p:nvSpPr>
              <p:cNvPr id="49147" name="Rectangle 3067"/>
              <p:cNvSpPr>
                <a:spLocks noChangeArrowheads="1"/>
              </p:cNvSpPr>
              <p:nvPr userDrawn="1"/>
            </p:nvSpPr>
            <p:spPr bwMode="hidden">
              <a:xfrm>
                <a:off x="4661" y="1041"/>
                <a:ext cx="43" cy="43"/>
              </a:xfrm>
              <a:prstGeom prst="rect">
                <a:avLst/>
              </a:prstGeom>
              <a:solidFill>
                <a:srgbClr val="E7E9F1"/>
              </a:solidFill>
              <a:ln w="9525">
                <a:noFill/>
                <a:miter lim="800000"/>
                <a:headEnd/>
                <a:tailEnd/>
              </a:ln>
            </p:spPr>
            <p:txBody>
              <a:bodyPr/>
              <a:lstStyle/>
              <a:p>
                <a:endParaRPr lang="nl-NL"/>
              </a:p>
            </p:txBody>
          </p:sp>
          <p:sp>
            <p:nvSpPr>
              <p:cNvPr id="49148" name="Rectangle 3068"/>
              <p:cNvSpPr>
                <a:spLocks noChangeArrowheads="1"/>
              </p:cNvSpPr>
              <p:nvPr userDrawn="1"/>
            </p:nvSpPr>
            <p:spPr bwMode="hidden">
              <a:xfrm>
                <a:off x="4747" y="1041"/>
                <a:ext cx="43" cy="43"/>
              </a:xfrm>
              <a:prstGeom prst="rect">
                <a:avLst/>
              </a:prstGeom>
              <a:solidFill>
                <a:srgbClr val="E7E9F1"/>
              </a:solidFill>
              <a:ln w="9525">
                <a:noFill/>
                <a:miter lim="800000"/>
                <a:headEnd/>
                <a:tailEnd/>
              </a:ln>
            </p:spPr>
            <p:txBody>
              <a:bodyPr/>
              <a:lstStyle/>
              <a:p>
                <a:endParaRPr lang="nl-NL"/>
              </a:p>
            </p:txBody>
          </p:sp>
          <p:sp>
            <p:nvSpPr>
              <p:cNvPr id="49149" name="Rectangle 3069"/>
              <p:cNvSpPr>
                <a:spLocks noChangeArrowheads="1"/>
              </p:cNvSpPr>
              <p:nvPr userDrawn="1"/>
            </p:nvSpPr>
            <p:spPr bwMode="hidden">
              <a:xfrm>
                <a:off x="4833" y="1041"/>
                <a:ext cx="43" cy="43"/>
              </a:xfrm>
              <a:prstGeom prst="rect">
                <a:avLst/>
              </a:prstGeom>
              <a:solidFill>
                <a:srgbClr val="E7E9F1"/>
              </a:solidFill>
              <a:ln w="9525">
                <a:noFill/>
                <a:miter lim="800000"/>
                <a:headEnd/>
                <a:tailEnd/>
              </a:ln>
            </p:spPr>
            <p:txBody>
              <a:bodyPr/>
              <a:lstStyle/>
              <a:p>
                <a:endParaRPr lang="nl-NL"/>
              </a:p>
            </p:txBody>
          </p:sp>
          <p:sp>
            <p:nvSpPr>
              <p:cNvPr id="49150" name="Rectangle 3070"/>
              <p:cNvSpPr>
                <a:spLocks noChangeArrowheads="1"/>
              </p:cNvSpPr>
              <p:nvPr userDrawn="1"/>
            </p:nvSpPr>
            <p:spPr bwMode="hidden">
              <a:xfrm>
                <a:off x="4920" y="1041"/>
                <a:ext cx="43" cy="43"/>
              </a:xfrm>
              <a:prstGeom prst="rect">
                <a:avLst/>
              </a:prstGeom>
              <a:solidFill>
                <a:srgbClr val="E7E9F1"/>
              </a:solidFill>
              <a:ln w="9525">
                <a:noFill/>
                <a:miter lim="800000"/>
                <a:headEnd/>
                <a:tailEnd/>
              </a:ln>
            </p:spPr>
            <p:txBody>
              <a:bodyPr/>
              <a:lstStyle/>
              <a:p>
                <a:endParaRPr lang="nl-NL"/>
              </a:p>
            </p:txBody>
          </p:sp>
          <p:sp>
            <p:nvSpPr>
              <p:cNvPr id="49151" name="Rectangle 3071"/>
              <p:cNvSpPr>
                <a:spLocks noChangeArrowheads="1"/>
              </p:cNvSpPr>
              <p:nvPr userDrawn="1"/>
            </p:nvSpPr>
            <p:spPr bwMode="hidden">
              <a:xfrm>
                <a:off x="5006" y="1041"/>
                <a:ext cx="43" cy="43"/>
              </a:xfrm>
              <a:prstGeom prst="rect">
                <a:avLst/>
              </a:prstGeom>
              <a:solidFill>
                <a:srgbClr val="E7E9F1"/>
              </a:solidFill>
              <a:ln w="9525">
                <a:noFill/>
                <a:miter lim="800000"/>
                <a:headEnd/>
                <a:tailEnd/>
              </a:ln>
            </p:spPr>
            <p:txBody>
              <a:bodyPr/>
              <a:lstStyle/>
              <a:p>
                <a:endParaRPr lang="nl-NL"/>
              </a:p>
            </p:txBody>
          </p:sp>
          <p:sp>
            <p:nvSpPr>
              <p:cNvPr id="50176" name="Rectangle 3072"/>
              <p:cNvSpPr>
                <a:spLocks noChangeArrowheads="1"/>
              </p:cNvSpPr>
              <p:nvPr userDrawn="1"/>
            </p:nvSpPr>
            <p:spPr bwMode="hidden">
              <a:xfrm>
                <a:off x="5092" y="1041"/>
                <a:ext cx="43" cy="43"/>
              </a:xfrm>
              <a:prstGeom prst="rect">
                <a:avLst/>
              </a:prstGeom>
              <a:solidFill>
                <a:srgbClr val="E7E9F1"/>
              </a:solidFill>
              <a:ln w="9525">
                <a:noFill/>
                <a:miter lim="800000"/>
                <a:headEnd/>
                <a:tailEnd/>
              </a:ln>
            </p:spPr>
            <p:txBody>
              <a:bodyPr/>
              <a:lstStyle/>
              <a:p>
                <a:endParaRPr lang="nl-NL"/>
              </a:p>
            </p:txBody>
          </p:sp>
          <p:sp>
            <p:nvSpPr>
              <p:cNvPr id="50177" name="Rectangle 3073"/>
              <p:cNvSpPr>
                <a:spLocks noChangeArrowheads="1"/>
              </p:cNvSpPr>
              <p:nvPr userDrawn="1"/>
            </p:nvSpPr>
            <p:spPr bwMode="hidden">
              <a:xfrm>
                <a:off x="5178" y="1041"/>
                <a:ext cx="43" cy="43"/>
              </a:xfrm>
              <a:prstGeom prst="rect">
                <a:avLst/>
              </a:prstGeom>
              <a:solidFill>
                <a:srgbClr val="E7E9F1"/>
              </a:solidFill>
              <a:ln w="9525">
                <a:noFill/>
                <a:miter lim="800000"/>
                <a:headEnd/>
                <a:tailEnd/>
              </a:ln>
            </p:spPr>
            <p:txBody>
              <a:bodyPr/>
              <a:lstStyle/>
              <a:p>
                <a:endParaRPr lang="nl-NL"/>
              </a:p>
            </p:txBody>
          </p:sp>
          <p:sp>
            <p:nvSpPr>
              <p:cNvPr id="50178" name="Rectangle 3074"/>
              <p:cNvSpPr>
                <a:spLocks noChangeArrowheads="1"/>
              </p:cNvSpPr>
              <p:nvPr userDrawn="1"/>
            </p:nvSpPr>
            <p:spPr bwMode="hidden">
              <a:xfrm>
                <a:off x="5264" y="1041"/>
                <a:ext cx="43" cy="43"/>
              </a:xfrm>
              <a:prstGeom prst="rect">
                <a:avLst/>
              </a:prstGeom>
              <a:solidFill>
                <a:srgbClr val="E7E9F1"/>
              </a:solidFill>
              <a:ln w="9525">
                <a:noFill/>
                <a:miter lim="800000"/>
                <a:headEnd/>
                <a:tailEnd/>
              </a:ln>
            </p:spPr>
            <p:txBody>
              <a:bodyPr/>
              <a:lstStyle/>
              <a:p>
                <a:endParaRPr lang="nl-NL"/>
              </a:p>
            </p:txBody>
          </p:sp>
          <p:sp>
            <p:nvSpPr>
              <p:cNvPr id="50179" name="Rectangle 3075"/>
              <p:cNvSpPr>
                <a:spLocks noChangeArrowheads="1"/>
              </p:cNvSpPr>
              <p:nvPr userDrawn="1"/>
            </p:nvSpPr>
            <p:spPr bwMode="hidden">
              <a:xfrm>
                <a:off x="5350" y="1041"/>
                <a:ext cx="44" cy="43"/>
              </a:xfrm>
              <a:prstGeom prst="rect">
                <a:avLst/>
              </a:prstGeom>
              <a:solidFill>
                <a:srgbClr val="E7E9F1"/>
              </a:solidFill>
              <a:ln w="9525">
                <a:noFill/>
                <a:miter lim="800000"/>
                <a:headEnd/>
                <a:tailEnd/>
              </a:ln>
            </p:spPr>
            <p:txBody>
              <a:bodyPr/>
              <a:lstStyle/>
              <a:p>
                <a:endParaRPr lang="nl-NL"/>
              </a:p>
            </p:txBody>
          </p:sp>
          <p:sp>
            <p:nvSpPr>
              <p:cNvPr id="50180" name="Rectangle 3076"/>
              <p:cNvSpPr>
                <a:spLocks noChangeArrowheads="1"/>
              </p:cNvSpPr>
              <p:nvPr userDrawn="1"/>
            </p:nvSpPr>
            <p:spPr bwMode="hidden">
              <a:xfrm>
                <a:off x="5437" y="1041"/>
                <a:ext cx="43" cy="43"/>
              </a:xfrm>
              <a:prstGeom prst="rect">
                <a:avLst/>
              </a:prstGeom>
              <a:solidFill>
                <a:srgbClr val="E7E9F1"/>
              </a:solidFill>
              <a:ln w="9525">
                <a:noFill/>
                <a:miter lim="800000"/>
                <a:headEnd/>
                <a:tailEnd/>
              </a:ln>
            </p:spPr>
            <p:txBody>
              <a:bodyPr/>
              <a:lstStyle/>
              <a:p>
                <a:endParaRPr lang="nl-NL"/>
              </a:p>
            </p:txBody>
          </p:sp>
          <p:sp>
            <p:nvSpPr>
              <p:cNvPr id="50181" name="Rectangle 3077"/>
              <p:cNvSpPr>
                <a:spLocks noChangeArrowheads="1"/>
              </p:cNvSpPr>
              <p:nvPr userDrawn="1"/>
            </p:nvSpPr>
            <p:spPr bwMode="hidden">
              <a:xfrm>
                <a:off x="5523" y="1041"/>
                <a:ext cx="43" cy="43"/>
              </a:xfrm>
              <a:prstGeom prst="rect">
                <a:avLst/>
              </a:prstGeom>
              <a:solidFill>
                <a:srgbClr val="E7E9F1"/>
              </a:solidFill>
              <a:ln w="9525">
                <a:noFill/>
                <a:miter lim="800000"/>
                <a:headEnd/>
                <a:tailEnd/>
              </a:ln>
            </p:spPr>
            <p:txBody>
              <a:bodyPr/>
              <a:lstStyle/>
              <a:p>
                <a:endParaRPr lang="nl-NL"/>
              </a:p>
            </p:txBody>
          </p:sp>
          <p:sp>
            <p:nvSpPr>
              <p:cNvPr id="50182" name="Rectangle 3078"/>
              <p:cNvSpPr>
                <a:spLocks noChangeArrowheads="1"/>
              </p:cNvSpPr>
              <p:nvPr userDrawn="1"/>
            </p:nvSpPr>
            <p:spPr bwMode="hidden">
              <a:xfrm>
                <a:off x="5609" y="1041"/>
                <a:ext cx="43" cy="43"/>
              </a:xfrm>
              <a:prstGeom prst="rect">
                <a:avLst/>
              </a:prstGeom>
              <a:solidFill>
                <a:srgbClr val="E7E9F1"/>
              </a:solidFill>
              <a:ln w="9525">
                <a:noFill/>
                <a:miter lim="800000"/>
                <a:headEnd/>
                <a:tailEnd/>
              </a:ln>
            </p:spPr>
            <p:txBody>
              <a:bodyPr/>
              <a:lstStyle/>
              <a:p>
                <a:endParaRPr lang="nl-NL"/>
              </a:p>
            </p:txBody>
          </p:sp>
          <p:sp>
            <p:nvSpPr>
              <p:cNvPr id="50183" name="Rectangle 3079"/>
              <p:cNvSpPr>
                <a:spLocks noChangeArrowheads="1"/>
              </p:cNvSpPr>
              <p:nvPr userDrawn="1"/>
            </p:nvSpPr>
            <p:spPr bwMode="hidden">
              <a:xfrm>
                <a:off x="5695" y="1041"/>
                <a:ext cx="43" cy="43"/>
              </a:xfrm>
              <a:prstGeom prst="rect">
                <a:avLst/>
              </a:prstGeom>
              <a:solidFill>
                <a:srgbClr val="E7E9F1"/>
              </a:solidFill>
              <a:ln w="9525">
                <a:noFill/>
                <a:miter lim="800000"/>
                <a:headEnd/>
                <a:tailEnd/>
              </a:ln>
            </p:spPr>
            <p:txBody>
              <a:bodyPr/>
              <a:lstStyle/>
              <a:p>
                <a:endParaRPr lang="nl-NL"/>
              </a:p>
            </p:txBody>
          </p:sp>
          <p:sp>
            <p:nvSpPr>
              <p:cNvPr id="50184" name="Rectangle 3080"/>
              <p:cNvSpPr>
                <a:spLocks noChangeArrowheads="1"/>
              </p:cNvSpPr>
              <p:nvPr userDrawn="1"/>
            </p:nvSpPr>
            <p:spPr bwMode="hidden">
              <a:xfrm>
                <a:off x="7" y="4056"/>
                <a:ext cx="43" cy="43"/>
              </a:xfrm>
              <a:prstGeom prst="rect">
                <a:avLst/>
              </a:prstGeom>
              <a:solidFill>
                <a:srgbClr val="E6E8F1"/>
              </a:solidFill>
              <a:ln w="9525">
                <a:noFill/>
                <a:miter lim="800000"/>
                <a:headEnd/>
                <a:tailEnd/>
              </a:ln>
            </p:spPr>
            <p:txBody>
              <a:bodyPr/>
              <a:lstStyle/>
              <a:p>
                <a:endParaRPr lang="nl-NL"/>
              </a:p>
            </p:txBody>
          </p:sp>
          <p:sp>
            <p:nvSpPr>
              <p:cNvPr id="50185" name="Rectangle 3081"/>
              <p:cNvSpPr>
                <a:spLocks noChangeArrowheads="1"/>
              </p:cNvSpPr>
              <p:nvPr userDrawn="1"/>
            </p:nvSpPr>
            <p:spPr bwMode="hidden">
              <a:xfrm>
                <a:off x="93" y="4056"/>
                <a:ext cx="43" cy="43"/>
              </a:xfrm>
              <a:prstGeom prst="rect">
                <a:avLst/>
              </a:prstGeom>
              <a:solidFill>
                <a:srgbClr val="E6E8F1"/>
              </a:solidFill>
              <a:ln w="9525">
                <a:noFill/>
                <a:miter lim="800000"/>
                <a:headEnd/>
                <a:tailEnd/>
              </a:ln>
            </p:spPr>
            <p:txBody>
              <a:bodyPr/>
              <a:lstStyle/>
              <a:p>
                <a:endParaRPr lang="nl-NL"/>
              </a:p>
            </p:txBody>
          </p:sp>
          <p:sp>
            <p:nvSpPr>
              <p:cNvPr id="50186" name="Rectangle 3082"/>
              <p:cNvSpPr>
                <a:spLocks noChangeArrowheads="1"/>
              </p:cNvSpPr>
              <p:nvPr userDrawn="1"/>
            </p:nvSpPr>
            <p:spPr bwMode="hidden">
              <a:xfrm>
                <a:off x="180" y="4056"/>
                <a:ext cx="43" cy="43"/>
              </a:xfrm>
              <a:prstGeom prst="rect">
                <a:avLst/>
              </a:prstGeom>
              <a:solidFill>
                <a:srgbClr val="E6E8F1"/>
              </a:solidFill>
              <a:ln w="9525">
                <a:noFill/>
                <a:miter lim="800000"/>
                <a:headEnd/>
                <a:tailEnd/>
              </a:ln>
            </p:spPr>
            <p:txBody>
              <a:bodyPr/>
              <a:lstStyle/>
              <a:p>
                <a:endParaRPr lang="nl-NL"/>
              </a:p>
            </p:txBody>
          </p:sp>
          <p:sp>
            <p:nvSpPr>
              <p:cNvPr id="50187" name="Rectangle 3083"/>
              <p:cNvSpPr>
                <a:spLocks noChangeArrowheads="1"/>
              </p:cNvSpPr>
              <p:nvPr userDrawn="1"/>
            </p:nvSpPr>
            <p:spPr bwMode="hidden">
              <a:xfrm>
                <a:off x="266" y="4056"/>
                <a:ext cx="43" cy="43"/>
              </a:xfrm>
              <a:prstGeom prst="rect">
                <a:avLst/>
              </a:prstGeom>
              <a:solidFill>
                <a:srgbClr val="E6E8F1"/>
              </a:solidFill>
              <a:ln w="9525">
                <a:noFill/>
                <a:miter lim="800000"/>
                <a:headEnd/>
                <a:tailEnd/>
              </a:ln>
            </p:spPr>
            <p:txBody>
              <a:bodyPr/>
              <a:lstStyle/>
              <a:p>
                <a:endParaRPr lang="nl-NL"/>
              </a:p>
            </p:txBody>
          </p:sp>
          <p:sp>
            <p:nvSpPr>
              <p:cNvPr id="50188" name="Rectangle 3084"/>
              <p:cNvSpPr>
                <a:spLocks noChangeArrowheads="1"/>
              </p:cNvSpPr>
              <p:nvPr userDrawn="1"/>
            </p:nvSpPr>
            <p:spPr bwMode="hidden">
              <a:xfrm>
                <a:off x="352" y="4056"/>
                <a:ext cx="43" cy="43"/>
              </a:xfrm>
              <a:prstGeom prst="rect">
                <a:avLst/>
              </a:prstGeom>
              <a:solidFill>
                <a:srgbClr val="E6E8F1"/>
              </a:solidFill>
              <a:ln w="9525">
                <a:noFill/>
                <a:miter lim="800000"/>
                <a:headEnd/>
                <a:tailEnd/>
              </a:ln>
            </p:spPr>
            <p:txBody>
              <a:bodyPr/>
              <a:lstStyle/>
              <a:p>
                <a:endParaRPr lang="nl-NL"/>
              </a:p>
            </p:txBody>
          </p:sp>
          <p:sp>
            <p:nvSpPr>
              <p:cNvPr id="50189" name="Rectangle 3085"/>
              <p:cNvSpPr>
                <a:spLocks noChangeArrowheads="1"/>
              </p:cNvSpPr>
              <p:nvPr userDrawn="1"/>
            </p:nvSpPr>
            <p:spPr bwMode="hidden">
              <a:xfrm>
                <a:off x="438" y="4056"/>
                <a:ext cx="43" cy="43"/>
              </a:xfrm>
              <a:prstGeom prst="rect">
                <a:avLst/>
              </a:prstGeom>
              <a:solidFill>
                <a:srgbClr val="E6E8F1"/>
              </a:solidFill>
              <a:ln w="9525">
                <a:noFill/>
                <a:miter lim="800000"/>
                <a:headEnd/>
                <a:tailEnd/>
              </a:ln>
            </p:spPr>
            <p:txBody>
              <a:bodyPr/>
              <a:lstStyle/>
              <a:p>
                <a:endParaRPr lang="nl-NL"/>
              </a:p>
            </p:txBody>
          </p:sp>
          <p:sp>
            <p:nvSpPr>
              <p:cNvPr id="50190" name="Rectangle 3086"/>
              <p:cNvSpPr>
                <a:spLocks noChangeArrowheads="1"/>
              </p:cNvSpPr>
              <p:nvPr userDrawn="1"/>
            </p:nvSpPr>
            <p:spPr bwMode="hidden">
              <a:xfrm>
                <a:off x="524" y="4056"/>
                <a:ext cx="43" cy="43"/>
              </a:xfrm>
              <a:prstGeom prst="rect">
                <a:avLst/>
              </a:prstGeom>
              <a:solidFill>
                <a:srgbClr val="E6E8F1"/>
              </a:solidFill>
              <a:ln w="9525">
                <a:noFill/>
                <a:miter lim="800000"/>
                <a:headEnd/>
                <a:tailEnd/>
              </a:ln>
            </p:spPr>
            <p:txBody>
              <a:bodyPr/>
              <a:lstStyle/>
              <a:p>
                <a:endParaRPr lang="nl-NL"/>
              </a:p>
            </p:txBody>
          </p:sp>
          <p:sp>
            <p:nvSpPr>
              <p:cNvPr id="50191" name="Rectangle 3087"/>
              <p:cNvSpPr>
                <a:spLocks noChangeArrowheads="1"/>
              </p:cNvSpPr>
              <p:nvPr userDrawn="1"/>
            </p:nvSpPr>
            <p:spPr bwMode="hidden">
              <a:xfrm>
                <a:off x="610" y="4056"/>
                <a:ext cx="44" cy="43"/>
              </a:xfrm>
              <a:prstGeom prst="rect">
                <a:avLst/>
              </a:prstGeom>
              <a:solidFill>
                <a:srgbClr val="E6E8F1"/>
              </a:solidFill>
              <a:ln w="9525">
                <a:noFill/>
                <a:miter lim="800000"/>
                <a:headEnd/>
                <a:tailEnd/>
              </a:ln>
            </p:spPr>
            <p:txBody>
              <a:bodyPr/>
              <a:lstStyle/>
              <a:p>
                <a:endParaRPr lang="nl-NL"/>
              </a:p>
            </p:txBody>
          </p:sp>
          <p:sp>
            <p:nvSpPr>
              <p:cNvPr id="50192" name="Rectangle 3088"/>
              <p:cNvSpPr>
                <a:spLocks noChangeArrowheads="1"/>
              </p:cNvSpPr>
              <p:nvPr userDrawn="1"/>
            </p:nvSpPr>
            <p:spPr bwMode="hidden">
              <a:xfrm>
                <a:off x="697" y="4056"/>
                <a:ext cx="43" cy="43"/>
              </a:xfrm>
              <a:prstGeom prst="rect">
                <a:avLst/>
              </a:prstGeom>
              <a:solidFill>
                <a:srgbClr val="E6E8F1"/>
              </a:solidFill>
              <a:ln w="9525">
                <a:noFill/>
                <a:miter lim="800000"/>
                <a:headEnd/>
                <a:tailEnd/>
              </a:ln>
            </p:spPr>
            <p:txBody>
              <a:bodyPr/>
              <a:lstStyle/>
              <a:p>
                <a:endParaRPr lang="nl-NL"/>
              </a:p>
            </p:txBody>
          </p:sp>
          <p:sp>
            <p:nvSpPr>
              <p:cNvPr id="50193" name="Rectangle 3089"/>
              <p:cNvSpPr>
                <a:spLocks noChangeArrowheads="1"/>
              </p:cNvSpPr>
              <p:nvPr userDrawn="1"/>
            </p:nvSpPr>
            <p:spPr bwMode="hidden">
              <a:xfrm>
                <a:off x="783" y="4056"/>
                <a:ext cx="43" cy="43"/>
              </a:xfrm>
              <a:prstGeom prst="rect">
                <a:avLst/>
              </a:prstGeom>
              <a:solidFill>
                <a:srgbClr val="E6E8F1"/>
              </a:solidFill>
              <a:ln w="9525">
                <a:noFill/>
                <a:miter lim="800000"/>
                <a:headEnd/>
                <a:tailEnd/>
              </a:ln>
            </p:spPr>
            <p:txBody>
              <a:bodyPr/>
              <a:lstStyle/>
              <a:p>
                <a:endParaRPr lang="nl-NL"/>
              </a:p>
            </p:txBody>
          </p:sp>
          <p:sp>
            <p:nvSpPr>
              <p:cNvPr id="50194" name="Rectangle 3090"/>
              <p:cNvSpPr>
                <a:spLocks noChangeArrowheads="1"/>
              </p:cNvSpPr>
              <p:nvPr userDrawn="1"/>
            </p:nvSpPr>
            <p:spPr bwMode="hidden">
              <a:xfrm>
                <a:off x="869" y="4056"/>
                <a:ext cx="43" cy="43"/>
              </a:xfrm>
              <a:prstGeom prst="rect">
                <a:avLst/>
              </a:prstGeom>
              <a:solidFill>
                <a:srgbClr val="E6E8F1"/>
              </a:solidFill>
              <a:ln w="9525">
                <a:noFill/>
                <a:miter lim="800000"/>
                <a:headEnd/>
                <a:tailEnd/>
              </a:ln>
            </p:spPr>
            <p:txBody>
              <a:bodyPr/>
              <a:lstStyle/>
              <a:p>
                <a:endParaRPr lang="nl-NL"/>
              </a:p>
            </p:txBody>
          </p:sp>
          <p:sp>
            <p:nvSpPr>
              <p:cNvPr id="50195" name="Rectangle 3091"/>
              <p:cNvSpPr>
                <a:spLocks noChangeArrowheads="1"/>
              </p:cNvSpPr>
              <p:nvPr userDrawn="1"/>
            </p:nvSpPr>
            <p:spPr bwMode="hidden">
              <a:xfrm>
                <a:off x="955" y="4056"/>
                <a:ext cx="43" cy="43"/>
              </a:xfrm>
              <a:prstGeom prst="rect">
                <a:avLst/>
              </a:prstGeom>
              <a:solidFill>
                <a:srgbClr val="E6E8F1"/>
              </a:solidFill>
              <a:ln w="9525">
                <a:noFill/>
                <a:miter lim="800000"/>
                <a:headEnd/>
                <a:tailEnd/>
              </a:ln>
            </p:spPr>
            <p:txBody>
              <a:bodyPr/>
              <a:lstStyle/>
              <a:p>
                <a:endParaRPr lang="nl-NL"/>
              </a:p>
            </p:txBody>
          </p:sp>
          <p:sp>
            <p:nvSpPr>
              <p:cNvPr id="50196" name="Rectangle 3092"/>
              <p:cNvSpPr>
                <a:spLocks noChangeArrowheads="1"/>
              </p:cNvSpPr>
              <p:nvPr userDrawn="1"/>
            </p:nvSpPr>
            <p:spPr bwMode="hidden">
              <a:xfrm>
                <a:off x="1041" y="4056"/>
                <a:ext cx="43" cy="43"/>
              </a:xfrm>
              <a:prstGeom prst="rect">
                <a:avLst/>
              </a:prstGeom>
              <a:solidFill>
                <a:srgbClr val="E6E8F1"/>
              </a:solidFill>
              <a:ln w="9525">
                <a:noFill/>
                <a:miter lim="800000"/>
                <a:headEnd/>
                <a:tailEnd/>
              </a:ln>
            </p:spPr>
            <p:txBody>
              <a:bodyPr/>
              <a:lstStyle/>
              <a:p>
                <a:endParaRPr lang="nl-NL"/>
              </a:p>
            </p:txBody>
          </p:sp>
          <p:sp>
            <p:nvSpPr>
              <p:cNvPr id="50197" name="Rectangle 3093"/>
              <p:cNvSpPr>
                <a:spLocks noChangeArrowheads="1"/>
              </p:cNvSpPr>
              <p:nvPr userDrawn="1"/>
            </p:nvSpPr>
            <p:spPr bwMode="hidden">
              <a:xfrm>
                <a:off x="1128" y="4056"/>
                <a:ext cx="43" cy="43"/>
              </a:xfrm>
              <a:prstGeom prst="rect">
                <a:avLst/>
              </a:prstGeom>
              <a:solidFill>
                <a:srgbClr val="E6E8F1"/>
              </a:solidFill>
              <a:ln w="9525">
                <a:noFill/>
                <a:miter lim="800000"/>
                <a:headEnd/>
                <a:tailEnd/>
              </a:ln>
            </p:spPr>
            <p:txBody>
              <a:bodyPr/>
              <a:lstStyle/>
              <a:p>
                <a:endParaRPr lang="nl-NL"/>
              </a:p>
            </p:txBody>
          </p:sp>
          <p:sp>
            <p:nvSpPr>
              <p:cNvPr id="50198" name="Rectangle 3094"/>
              <p:cNvSpPr>
                <a:spLocks noChangeArrowheads="1"/>
              </p:cNvSpPr>
              <p:nvPr userDrawn="1"/>
            </p:nvSpPr>
            <p:spPr bwMode="hidden">
              <a:xfrm>
                <a:off x="1214" y="4056"/>
                <a:ext cx="43" cy="43"/>
              </a:xfrm>
              <a:prstGeom prst="rect">
                <a:avLst/>
              </a:prstGeom>
              <a:solidFill>
                <a:srgbClr val="E6E8F1"/>
              </a:solidFill>
              <a:ln w="9525">
                <a:noFill/>
                <a:miter lim="800000"/>
                <a:headEnd/>
                <a:tailEnd/>
              </a:ln>
            </p:spPr>
            <p:txBody>
              <a:bodyPr/>
              <a:lstStyle/>
              <a:p>
                <a:endParaRPr lang="nl-NL"/>
              </a:p>
            </p:txBody>
          </p:sp>
          <p:sp>
            <p:nvSpPr>
              <p:cNvPr id="50199" name="Rectangle 3095"/>
              <p:cNvSpPr>
                <a:spLocks noChangeArrowheads="1"/>
              </p:cNvSpPr>
              <p:nvPr userDrawn="1"/>
            </p:nvSpPr>
            <p:spPr bwMode="hidden">
              <a:xfrm>
                <a:off x="1300" y="4056"/>
                <a:ext cx="43" cy="43"/>
              </a:xfrm>
              <a:prstGeom prst="rect">
                <a:avLst/>
              </a:prstGeom>
              <a:solidFill>
                <a:srgbClr val="E6E8F1"/>
              </a:solidFill>
              <a:ln w="9525">
                <a:noFill/>
                <a:miter lim="800000"/>
                <a:headEnd/>
                <a:tailEnd/>
              </a:ln>
            </p:spPr>
            <p:txBody>
              <a:bodyPr/>
              <a:lstStyle/>
              <a:p>
                <a:endParaRPr lang="nl-NL"/>
              </a:p>
            </p:txBody>
          </p:sp>
          <p:sp>
            <p:nvSpPr>
              <p:cNvPr id="50200" name="Rectangle 3096"/>
              <p:cNvSpPr>
                <a:spLocks noChangeArrowheads="1"/>
              </p:cNvSpPr>
              <p:nvPr userDrawn="1"/>
            </p:nvSpPr>
            <p:spPr bwMode="hidden">
              <a:xfrm>
                <a:off x="1386" y="4056"/>
                <a:ext cx="43" cy="43"/>
              </a:xfrm>
              <a:prstGeom prst="rect">
                <a:avLst/>
              </a:prstGeom>
              <a:solidFill>
                <a:srgbClr val="E6E8F1"/>
              </a:solidFill>
              <a:ln w="9525">
                <a:noFill/>
                <a:miter lim="800000"/>
                <a:headEnd/>
                <a:tailEnd/>
              </a:ln>
            </p:spPr>
            <p:txBody>
              <a:bodyPr/>
              <a:lstStyle/>
              <a:p>
                <a:endParaRPr lang="nl-NL"/>
              </a:p>
            </p:txBody>
          </p:sp>
          <p:sp>
            <p:nvSpPr>
              <p:cNvPr id="50201" name="Rectangle 3097"/>
              <p:cNvSpPr>
                <a:spLocks noChangeArrowheads="1"/>
              </p:cNvSpPr>
              <p:nvPr userDrawn="1"/>
            </p:nvSpPr>
            <p:spPr bwMode="hidden">
              <a:xfrm>
                <a:off x="1472" y="4056"/>
                <a:ext cx="43" cy="43"/>
              </a:xfrm>
              <a:prstGeom prst="rect">
                <a:avLst/>
              </a:prstGeom>
              <a:solidFill>
                <a:srgbClr val="E6E8F1"/>
              </a:solidFill>
              <a:ln w="9525">
                <a:noFill/>
                <a:miter lim="800000"/>
                <a:headEnd/>
                <a:tailEnd/>
              </a:ln>
            </p:spPr>
            <p:txBody>
              <a:bodyPr/>
              <a:lstStyle/>
              <a:p>
                <a:endParaRPr lang="nl-NL"/>
              </a:p>
            </p:txBody>
          </p:sp>
          <p:sp>
            <p:nvSpPr>
              <p:cNvPr id="50202" name="Rectangle 3098"/>
              <p:cNvSpPr>
                <a:spLocks noChangeArrowheads="1"/>
              </p:cNvSpPr>
              <p:nvPr userDrawn="1"/>
            </p:nvSpPr>
            <p:spPr bwMode="hidden">
              <a:xfrm>
                <a:off x="1558" y="4056"/>
                <a:ext cx="44" cy="43"/>
              </a:xfrm>
              <a:prstGeom prst="rect">
                <a:avLst/>
              </a:prstGeom>
              <a:solidFill>
                <a:srgbClr val="E6E8F1"/>
              </a:solidFill>
              <a:ln w="9525">
                <a:noFill/>
                <a:miter lim="800000"/>
                <a:headEnd/>
                <a:tailEnd/>
              </a:ln>
            </p:spPr>
            <p:txBody>
              <a:bodyPr/>
              <a:lstStyle/>
              <a:p>
                <a:endParaRPr lang="nl-NL"/>
              </a:p>
            </p:txBody>
          </p:sp>
          <p:sp>
            <p:nvSpPr>
              <p:cNvPr id="50203" name="Rectangle 3099"/>
              <p:cNvSpPr>
                <a:spLocks noChangeArrowheads="1"/>
              </p:cNvSpPr>
              <p:nvPr userDrawn="1"/>
            </p:nvSpPr>
            <p:spPr bwMode="hidden">
              <a:xfrm>
                <a:off x="1645" y="4056"/>
                <a:ext cx="43" cy="43"/>
              </a:xfrm>
              <a:prstGeom prst="rect">
                <a:avLst/>
              </a:prstGeom>
              <a:solidFill>
                <a:srgbClr val="E6E8F1"/>
              </a:solidFill>
              <a:ln w="9525">
                <a:noFill/>
                <a:miter lim="800000"/>
                <a:headEnd/>
                <a:tailEnd/>
              </a:ln>
            </p:spPr>
            <p:txBody>
              <a:bodyPr/>
              <a:lstStyle/>
              <a:p>
                <a:endParaRPr lang="nl-NL"/>
              </a:p>
            </p:txBody>
          </p:sp>
          <p:sp>
            <p:nvSpPr>
              <p:cNvPr id="50204" name="Rectangle 3100"/>
              <p:cNvSpPr>
                <a:spLocks noChangeArrowheads="1"/>
              </p:cNvSpPr>
              <p:nvPr userDrawn="1"/>
            </p:nvSpPr>
            <p:spPr bwMode="hidden">
              <a:xfrm>
                <a:off x="1731" y="4056"/>
                <a:ext cx="43" cy="43"/>
              </a:xfrm>
              <a:prstGeom prst="rect">
                <a:avLst/>
              </a:prstGeom>
              <a:solidFill>
                <a:srgbClr val="E6E8F1"/>
              </a:solidFill>
              <a:ln w="9525">
                <a:noFill/>
                <a:miter lim="800000"/>
                <a:headEnd/>
                <a:tailEnd/>
              </a:ln>
            </p:spPr>
            <p:txBody>
              <a:bodyPr/>
              <a:lstStyle/>
              <a:p>
                <a:endParaRPr lang="nl-NL"/>
              </a:p>
            </p:txBody>
          </p:sp>
          <p:sp>
            <p:nvSpPr>
              <p:cNvPr id="50205" name="Rectangle 3101"/>
              <p:cNvSpPr>
                <a:spLocks noChangeArrowheads="1"/>
              </p:cNvSpPr>
              <p:nvPr userDrawn="1"/>
            </p:nvSpPr>
            <p:spPr bwMode="hidden">
              <a:xfrm>
                <a:off x="1817" y="4056"/>
                <a:ext cx="43" cy="43"/>
              </a:xfrm>
              <a:prstGeom prst="rect">
                <a:avLst/>
              </a:prstGeom>
              <a:solidFill>
                <a:srgbClr val="E6E8F1"/>
              </a:solidFill>
              <a:ln w="9525">
                <a:noFill/>
                <a:miter lim="800000"/>
                <a:headEnd/>
                <a:tailEnd/>
              </a:ln>
            </p:spPr>
            <p:txBody>
              <a:bodyPr/>
              <a:lstStyle/>
              <a:p>
                <a:endParaRPr lang="nl-NL"/>
              </a:p>
            </p:txBody>
          </p:sp>
          <p:sp>
            <p:nvSpPr>
              <p:cNvPr id="50206" name="Rectangle 3102"/>
              <p:cNvSpPr>
                <a:spLocks noChangeArrowheads="1"/>
              </p:cNvSpPr>
              <p:nvPr userDrawn="1"/>
            </p:nvSpPr>
            <p:spPr bwMode="hidden">
              <a:xfrm>
                <a:off x="1903" y="4056"/>
                <a:ext cx="43" cy="43"/>
              </a:xfrm>
              <a:prstGeom prst="rect">
                <a:avLst/>
              </a:prstGeom>
              <a:solidFill>
                <a:srgbClr val="E6E8F1"/>
              </a:solidFill>
              <a:ln w="9525">
                <a:noFill/>
                <a:miter lim="800000"/>
                <a:headEnd/>
                <a:tailEnd/>
              </a:ln>
            </p:spPr>
            <p:txBody>
              <a:bodyPr/>
              <a:lstStyle/>
              <a:p>
                <a:endParaRPr lang="nl-NL"/>
              </a:p>
            </p:txBody>
          </p:sp>
          <p:sp>
            <p:nvSpPr>
              <p:cNvPr id="50207" name="Rectangle 3103"/>
              <p:cNvSpPr>
                <a:spLocks noChangeArrowheads="1"/>
              </p:cNvSpPr>
              <p:nvPr userDrawn="1"/>
            </p:nvSpPr>
            <p:spPr bwMode="hidden">
              <a:xfrm>
                <a:off x="1989" y="4056"/>
                <a:ext cx="43" cy="43"/>
              </a:xfrm>
              <a:prstGeom prst="rect">
                <a:avLst/>
              </a:prstGeom>
              <a:solidFill>
                <a:srgbClr val="E6E8F1"/>
              </a:solidFill>
              <a:ln w="9525">
                <a:noFill/>
                <a:miter lim="800000"/>
                <a:headEnd/>
                <a:tailEnd/>
              </a:ln>
            </p:spPr>
            <p:txBody>
              <a:bodyPr/>
              <a:lstStyle/>
              <a:p>
                <a:endParaRPr lang="nl-NL"/>
              </a:p>
            </p:txBody>
          </p:sp>
          <p:sp>
            <p:nvSpPr>
              <p:cNvPr id="50208" name="Rectangle 3104"/>
              <p:cNvSpPr>
                <a:spLocks noChangeArrowheads="1"/>
              </p:cNvSpPr>
              <p:nvPr userDrawn="1"/>
            </p:nvSpPr>
            <p:spPr bwMode="hidden">
              <a:xfrm>
                <a:off x="2076" y="4056"/>
                <a:ext cx="43" cy="43"/>
              </a:xfrm>
              <a:prstGeom prst="rect">
                <a:avLst/>
              </a:prstGeom>
              <a:solidFill>
                <a:srgbClr val="E6E8F1"/>
              </a:solidFill>
              <a:ln w="9525">
                <a:noFill/>
                <a:miter lim="800000"/>
                <a:headEnd/>
                <a:tailEnd/>
              </a:ln>
            </p:spPr>
            <p:txBody>
              <a:bodyPr/>
              <a:lstStyle/>
              <a:p>
                <a:endParaRPr lang="nl-NL"/>
              </a:p>
            </p:txBody>
          </p:sp>
          <p:sp>
            <p:nvSpPr>
              <p:cNvPr id="50209" name="Rectangle 3105"/>
              <p:cNvSpPr>
                <a:spLocks noChangeArrowheads="1"/>
              </p:cNvSpPr>
              <p:nvPr userDrawn="1"/>
            </p:nvSpPr>
            <p:spPr bwMode="hidden">
              <a:xfrm>
                <a:off x="2162" y="4056"/>
                <a:ext cx="43" cy="43"/>
              </a:xfrm>
              <a:prstGeom prst="rect">
                <a:avLst/>
              </a:prstGeom>
              <a:solidFill>
                <a:srgbClr val="E6E8F1"/>
              </a:solidFill>
              <a:ln w="9525">
                <a:noFill/>
                <a:miter lim="800000"/>
                <a:headEnd/>
                <a:tailEnd/>
              </a:ln>
            </p:spPr>
            <p:txBody>
              <a:bodyPr/>
              <a:lstStyle/>
              <a:p>
                <a:endParaRPr lang="nl-NL"/>
              </a:p>
            </p:txBody>
          </p:sp>
          <p:sp>
            <p:nvSpPr>
              <p:cNvPr id="50210" name="Rectangle 3106"/>
              <p:cNvSpPr>
                <a:spLocks noChangeArrowheads="1"/>
              </p:cNvSpPr>
              <p:nvPr userDrawn="1"/>
            </p:nvSpPr>
            <p:spPr bwMode="hidden">
              <a:xfrm>
                <a:off x="2248" y="4056"/>
                <a:ext cx="43" cy="43"/>
              </a:xfrm>
              <a:prstGeom prst="rect">
                <a:avLst/>
              </a:prstGeom>
              <a:solidFill>
                <a:srgbClr val="E6E8F1"/>
              </a:solidFill>
              <a:ln w="9525">
                <a:noFill/>
                <a:miter lim="800000"/>
                <a:headEnd/>
                <a:tailEnd/>
              </a:ln>
            </p:spPr>
            <p:txBody>
              <a:bodyPr/>
              <a:lstStyle/>
              <a:p>
                <a:endParaRPr lang="nl-NL"/>
              </a:p>
            </p:txBody>
          </p:sp>
          <p:sp>
            <p:nvSpPr>
              <p:cNvPr id="50211" name="Rectangle 3107"/>
              <p:cNvSpPr>
                <a:spLocks noChangeArrowheads="1"/>
              </p:cNvSpPr>
              <p:nvPr userDrawn="1"/>
            </p:nvSpPr>
            <p:spPr bwMode="hidden">
              <a:xfrm>
                <a:off x="2334" y="4056"/>
                <a:ext cx="43" cy="43"/>
              </a:xfrm>
              <a:prstGeom prst="rect">
                <a:avLst/>
              </a:prstGeom>
              <a:solidFill>
                <a:srgbClr val="E6E8F1"/>
              </a:solidFill>
              <a:ln w="9525">
                <a:noFill/>
                <a:miter lim="800000"/>
                <a:headEnd/>
                <a:tailEnd/>
              </a:ln>
            </p:spPr>
            <p:txBody>
              <a:bodyPr/>
              <a:lstStyle/>
              <a:p>
                <a:endParaRPr lang="nl-NL"/>
              </a:p>
            </p:txBody>
          </p:sp>
          <p:sp>
            <p:nvSpPr>
              <p:cNvPr id="50212" name="Rectangle 3108"/>
              <p:cNvSpPr>
                <a:spLocks noChangeArrowheads="1"/>
              </p:cNvSpPr>
              <p:nvPr userDrawn="1"/>
            </p:nvSpPr>
            <p:spPr bwMode="hidden">
              <a:xfrm>
                <a:off x="2420" y="4056"/>
                <a:ext cx="43" cy="43"/>
              </a:xfrm>
              <a:prstGeom prst="rect">
                <a:avLst/>
              </a:prstGeom>
              <a:solidFill>
                <a:srgbClr val="E6E8F1"/>
              </a:solidFill>
              <a:ln w="9525">
                <a:noFill/>
                <a:miter lim="800000"/>
                <a:headEnd/>
                <a:tailEnd/>
              </a:ln>
            </p:spPr>
            <p:txBody>
              <a:bodyPr/>
              <a:lstStyle/>
              <a:p>
                <a:endParaRPr lang="nl-NL"/>
              </a:p>
            </p:txBody>
          </p:sp>
          <p:sp>
            <p:nvSpPr>
              <p:cNvPr id="50213" name="Rectangle 3109"/>
              <p:cNvSpPr>
                <a:spLocks noChangeArrowheads="1"/>
              </p:cNvSpPr>
              <p:nvPr userDrawn="1"/>
            </p:nvSpPr>
            <p:spPr bwMode="hidden">
              <a:xfrm>
                <a:off x="2506" y="4056"/>
                <a:ext cx="44" cy="43"/>
              </a:xfrm>
              <a:prstGeom prst="rect">
                <a:avLst/>
              </a:prstGeom>
              <a:solidFill>
                <a:srgbClr val="E6E8F1"/>
              </a:solidFill>
              <a:ln w="9525">
                <a:noFill/>
                <a:miter lim="800000"/>
                <a:headEnd/>
                <a:tailEnd/>
              </a:ln>
            </p:spPr>
            <p:txBody>
              <a:bodyPr/>
              <a:lstStyle/>
              <a:p>
                <a:endParaRPr lang="nl-NL"/>
              </a:p>
            </p:txBody>
          </p:sp>
          <p:sp>
            <p:nvSpPr>
              <p:cNvPr id="50214" name="Rectangle 3110"/>
              <p:cNvSpPr>
                <a:spLocks noChangeArrowheads="1"/>
              </p:cNvSpPr>
              <p:nvPr userDrawn="1"/>
            </p:nvSpPr>
            <p:spPr bwMode="hidden">
              <a:xfrm>
                <a:off x="2593" y="4056"/>
                <a:ext cx="43" cy="43"/>
              </a:xfrm>
              <a:prstGeom prst="rect">
                <a:avLst/>
              </a:prstGeom>
              <a:solidFill>
                <a:srgbClr val="E6E8F1"/>
              </a:solidFill>
              <a:ln w="9525">
                <a:noFill/>
                <a:miter lim="800000"/>
                <a:headEnd/>
                <a:tailEnd/>
              </a:ln>
            </p:spPr>
            <p:txBody>
              <a:bodyPr/>
              <a:lstStyle/>
              <a:p>
                <a:endParaRPr lang="nl-NL"/>
              </a:p>
            </p:txBody>
          </p:sp>
          <p:sp>
            <p:nvSpPr>
              <p:cNvPr id="50215" name="Rectangle 3111"/>
              <p:cNvSpPr>
                <a:spLocks noChangeArrowheads="1"/>
              </p:cNvSpPr>
              <p:nvPr userDrawn="1"/>
            </p:nvSpPr>
            <p:spPr bwMode="hidden">
              <a:xfrm>
                <a:off x="2679" y="4056"/>
                <a:ext cx="43" cy="43"/>
              </a:xfrm>
              <a:prstGeom prst="rect">
                <a:avLst/>
              </a:prstGeom>
              <a:solidFill>
                <a:srgbClr val="E6E8F1"/>
              </a:solidFill>
              <a:ln w="9525">
                <a:noFill/>
                <a:miter lim="800000"/>
                <a:headEnd/>
                <a:tailEnd/>
              </a:ln>
            </p:spPr>
            <p:txBody>
              <a:bodyPr/>
              <a:lstStyle/>
              <a:p>
                <a:endParaRPr lang="nl-NL"/>
              </a:p>
            </p:txBody>
          </p:sp>
          <p:sp>
            <p:nvSpPr>
              <p:cNvPr id="50216" name="Rectangle 3112"/>
              <p:cNvSpPr>
                <a:spLocks noChangeArrowheads="1"/>
              </p:cNvSpPr>
              <p:nvPr userDrawn="1"/>
            </p:nvSpPr>
            <p:spPr bwMode="hidden">
              <a:xfrm>
                <a:off x="2765" y="4056"/>
                <a:ext cx="43" cy="43"/>
              </a:xfrm>
              <a:prstGeom prst="rect">
                <a:avLst/>
              </a:prstGeom>
              <a:solidFill>
                <a:srgbClr val="E6E8F1"/>
              </a:solidFill>
              <a:ln w="9525">
                <a:noFill/>
                <a:miter lim="800000"/>
                <a:headEnd/>
                <a:tailEnd/>
              </a:ln>
            </p:spPr>
            <p:txBody>
              <a:bodyPr/>
              <a:lstStyle/>
              <a:p>
                <a:endParaRPr lang="nl-NL"/>
              </a:p>
            </p:txBody>
          </p:sp>
          <p:sp>
            <p:nvSpPr>
              <p:cNvPr id="50217" name="Rectangle 3113"/>
              <p:cNvSpPr>
                <a:spLocks noChangeArrowheads="1"/>
              </p:cNvSpPr>
              <p:nvPr userDrawn="1"/>
            </p:nvSpPr>
            <p:spPr bwMode="hidden">
              <a:xfrm>
                <a:off x="2851" y="4056"/>
                <a:ext cx="43" cy="43"/>
              </a:xfrm>
              <a:prstGeom prst="rect">
                <a:avLst/>
              </a:prstGeom>
              <a:solidFill>
                <a:srgbClr val="E6E8F1"/>
              </a:solidFill>
              <a:ln w="9525">
                <a:noFill/>
                <a:miter lim="800000"/>
                <a:headEnd/>
                <a:tailEnd/>
              </a:ln>
            </p:spPr>
            <p:txBody>
              <a:bodyPr/>
              <a:lstStyle/>
              <a:p>
                <a:endParaRPr lang="nl-NL"/>
              </a:p>
            </p:txBody>
          </p:sp>
          <p:sp>
            <p:nvSpPr>
              <p:cNvPr id="50218" name="Rectangle 3114"/>
              <p:cNvSpPr>
                <a:spLocks noChangeArrowheads="1"/>
              </p:cNvSpPr>
              <p:nvPr userDrawn="1"/>
            </p:nvSpPr>
            <p:spPr bwMode="hidden">
              <a:xfrm>
                <a:off x="2937" y="4056"/>
                <a:ext cx="43" cy="43"/>
              </a:xfrm>
              <a:prstGeom prst="rect">
                <a:avLst/>
              </a:prstGeom>
              <a:solidFill>
                <a:srgbClr val="E6E8F1"/>
              </a:solidFill>
              <a:ln w="9525">
                <a:noFill/>
                <a:miter lim="800000"/>
                <a:headEnd/>
                <a:tailEnd/>
              </a:ln>
            </p:spPr>
            <p:txBody>
              <a:bodyPr/>
              <a:lstStyle/>
              <a:p>
                <a:endParaRPr lang="nl-NL"/>
              </a:p>
            </p:txBody>
          </p:sp>
          <p:sp>
            <p:nvSpPr>
              <p:cNvPr id="50219" name="Rectangle 3115"/>
              <p:cNvSpPr>
                <a:spLocks noChangeArrowheads="1"/>
              </p:cNvSpPr>
              <p:nvPr userDrawn="1"/>
            </p:nvSpPr>
            <p:spPr bwMode="hidden">
              <a:xfrm>
                <a:off x="3024" y="4056"/>
                <a:ext cx="43" cy="43"/>
              </a:xfrm>
              <a:prstGeom prst="rect">
                <a:avLst/>
              </a:prstGeom>
              <a:solidFill>
                <a:srgbClr val="E6E8F1"/>
              </a:solidFill>
              <a:ln w="9525">
                <a:noFill/>
                <a:miter lim="800000"/>
                <a:headEnd/>
                <a:tailEnd/>
              </a:ln>
            </p:spPr>
            <p:txBody>
              <a:bodyPr/>
              <a:lstStyle/>
              <a:p>
                <a:endParaRPr lang="nl-NL"/>
              </a:p>
            </p:txBody>
          </p:sp>
          <p:sp>
            <p:nvSpPr>
              <p:cNvPr id="50220" name="Rectangle 3116"/>
              <p:cNvSpPr>
                <a:spLocks noChangeArrowheads="1"/>
              </p:cNvSpPr>
              <p:nvPr userDrawn="1"/>
            </p:nvSpPr>
            <p:spPr bwMode="hidden">
              <a:xfrm>
                <a:off x="3110" y="4056"/>
                <a:ext cx="43" cy="43"/>
              </a:xfrm>
              <a:prstGeom prst="rect">
                <a:avLst/>
              </a:prstGeom>
              <a:solidFill>
                <a:srgbClr val="E6E8F1"/>
              </a:solidFill>
              <a:ln w="9525">
                <a:noFill/>
                <a:miter lim="800000"/>
                <a:headEnd/>
                <a:tailEnd/>
              </a:ln>
            </p:spPr>
            <p:txBody>
              <a:bodyPr/>
              <a:lstStyle/>
              <a:p>
                <a:endParaRPr lang="nl-NL"/>
              </a:p>
            </p:txBody>
          </p:sp>
          <p:sp>
            <p:nvSpPr>
              <p:cNvPr id="50221" name="Rectangle 3117"/>
              <p:cNvSpPr>
                <a:spLocks noChangeArrowheads="1"/>
              </p:cNvSpPr>
              <p:nvPr userDrawn="1"/>
            </p:nvSpPr>
            <p:spPr bwMode="hidden">
              <a:xfrm>
                <a:off x="3196" y="4056"/>
                <a:ext cx="43" cy="43"/>
              </a:xfrm>
              <a:prstGeom prst="rect">
                <a:avLst/>
              </a:prstGeom>
              <a:solidFill>
                <a:srgbClr val="E6E8F1"/>
              </a:solidFill>
              <a:ln w="9525">
                <a:noFill/>
                <a:miter lim="800000"/>
                <a:headEnd/>
                <a:tailEnd/>
              </a:ln>
            </p:spPr>
            <p:txBody>
              <a:bodyPr/>
              <a:lstStyle/>
              <a:p>
                <a:endParaRPr lang="nl-NL"/>
              </a:p>
            </p:txBody>
          </p:sp>
          <p:sp>
            <p:nvSpPr>
              <p:cNvPr id="50222" name="Rectangle 3118"/>
              <p:cNvSpPr>
                <a:spLocks noChangeArrowheads="1"/>
              </p:cNvSpPr>
              <p:nvPr userDrawn="1"/>
            </p:nvSpPr>
            <p:spPr bwMode="hidden">
              <a:xfrm>
                <a:off x="3282" y="4056"/>
                <a:ext cx="43" cy="43"/>
              </a:xfrm>
              <a:prstGeom prst="rect">
                <a:avLst/>
              </a:prstGeom>
              <a:solidFill>
                <a:srgbClr val="E6E8F1"/>
              </a:solidFill>
              <a:ln w="9525">
                <a:noFill/>
                <a:miter lim="800000"/>
                <a:headEnd/>
                <a:tailEnd/>
              </a:ln>
            </p:spPr>
            <p:txBody>
              <a:bodyPr/>
              <a:lstStyle/>
              <a:p>
                <a:endParaRPr lang="nl-NL"/>
              </a:p>
            </p:txBody>
          </p:sp>
          <p:sp>
            <p:nvSpPr>
              <p:cNvPr id="50223" name="Rectangle 3119"/>
              <p:cNvSpPr>
                <a:spLocks noChangeArrowheads="1"/>
              </p:cNvSpPr>
              <p:nvPr userDrawn="1"/>
            </p:nvSpPr>
            <p:spPr bwMode="hidden">
              <a:xfrm>
                <a:off x="3368" y="4056"/>
                <a:ext cx="43" cy="43"/>
              </a:xfrm>
              <a:prstGeom prst="rect">
                <a:avLst/>
              </a:prstGeom>
              <a:solidFill>
                <a:srgbClr val="E6E8F1"/>
              </a:solidFill>
              <a:ln w="9525">
                <a:noFill/>
                <a:miter lim="800000"/>
                <a:headEnd/>
                <a:tailEnd/>
              </a:ln>
            </p:spPr>
            <p:txBody>
              <a:bodyPr/>
              <a:lstStyle/>
              <a:p>
                <a:endParaRPr lang="nl-NL"/>
              </a:p>
            </p:txBody>
          </p:sp>
          <p:sp>
            <p:nvSpPr>
              <p:cNvPr id="50224" name="Rectangle 3120"/>
              <p:cNvSpPr>
                <a:spLocks noChangeArrowheads="1"/>
              </p:cNvSpPr>
              <p:nvPr userDrawn="1"/>
            </p:nvSpPr>
            <p:spPr bwMode="hidden">
              <a:xfrm>
                <a:off x="3454" y="4056"/>
                <a:ext cx="44" cy="43"/>
              </a:xfrm>
              <a:prstGeom prst="rect">
                <a:avLst/>
              </a:prstGeom>
              <a:solidFill>
                <a:srgbClr val="E6E8F1"/>
              </a:solidFill>
              <a:ln w="9525">
                <a:noFill/>
                <a:miter lim="800000"/>
                <a:headEnd/>
                <a:tailEnd/>
              </a:ln>
            </p:spPr>
            <p:txBody>
              <a:bodyPr/>
              <a:lstStyle/>
              <a:p>
                <a:endParaRPr lang="nl-NL"/>
              </a:p>
            </p:txBody>
          </p:sp>
          <p:sp>
            <p:nvSpPr>
              <p:cNvPr id="50225" name="Rectangle 3121"/>
              <p:cNvSpPr>
                <a:spLocks noChangeArrowheads="1"/>
              </p:cNvSpPr>
              <p:nvPr userDrawn="1"/>
            </p:nvSpPr>
            <p:spPr bwMode="hidden">
              <a:xfrm>
                <a:off x="3541" y="4056"/>
                <a:ext cx="43" cy="43"/>
              </a:xfrm>
              <a:prstGeom prst="rect">
                <a:avLst/>
              </a:prstGeom>
              <a:solidFill>
                <a:srgbClr val="E6E8F1"/>
              </a:solidFill>
              <a:ln w="9525">
                <a:noFill/>
                <a:miter lim="800000"/>
                <a:headEnd/>
                <a:tailEnd/>
              </a:ln>
            </p:spPr>
            <p:txBody>
              <a:bodyPr/>
              <a:lstStyle/>
              <a:p>
                <a:endParaRPr lang="nl-NL"/>
              </a:p>
            </p:txBody>
          </p:sp>
          <p:sp>
            <p:nvSpPr>
              <p:cNvPr id="50226" name="Rectangle 3122"/>
              <p:cNvSpPr>
                <a:spLocks noChangeArrowheads="1"/>
              </p:cNvSpPr>
              <p:nvPr userDrawn="1"/>
            </p:nvSpPr>
            <p:spPr bwMode="hidden">
              <a:xfrm>
                <a:off x="3627" y="4056"/>
                <a:ext cx="43" cy="43"/>
              </a:xfrm>
              <a:prstGeom prst="rect">
                <a:avLst/>
              </a:prstGeom>
              <a:solidFill>
                <a:srgbClr val="E6E8F1"/>
              </a:solidFill>
              <a:ln w="9525">
                <a:noFill/>
                <a:miter lim="800000"/>
                <a:headEnd/>
                <a:tailEnd/>
              </a:ln>
            </p:spPr>
            <p:txBody>
              <a:bodyPr/>
              <a:lstStyle/>
              <a:p>
                <a:endParaRPr lang="nl-NL"/>
              </a:p>
            </p:txBody>
          </p:sp>
          <p:sp>
            <p:nvSpPr>
              <p:cNvPr id="50227" name="Rectangle 3123"/>
              <p:cNvSpPr>
                <a:spLocks noChangeArrowheads="1"/>
              </p:cNvSpPr>
              <p:nvPr userDrawn="1"/>
            </p:nvSpPr>
            <p:spPr bwMode="hidden">
              <a:xfrm>
                <a:off x="3713" y="4056"/>
                <a:ext cx="43" cy="43"/>
              </a:xfrm>
              <a:prstGeom prst="rect">
                <a:avLst/>
              </a:prstGeom>
              <a:solidFill>
                <a:srgbClr val="E6E8F1"/>
              </a:solidFill>
              <a:ln w="9525">
                <a:noFill/>
                <a:miter lim="800000"/>
                <a:headEnd/>
                <a:tailEnd/>
              </a:ln>
            </p:spPr>
            <p:txBody>
              <a:bodyPr/>
              <a:lstStyle/>
              <a:p>
                <a:endParaRPr lang="nl-NL"/>
              </a:p>
            </p:txBody>
          </p:sp>
          <p:sp>
            <p:nvSpPr>
              <p:cNvPr id="50228" name="Rectangle 3124"/>
              <p:cNvSpPr>
                <a:spLocks noChangeArrowheads="1"/>
              </p:cNvSpPr>
              <p:nvPr userDrawn="1"/>
            </p:nvSpPr>
            <p:spPr bwMode="hidden">
              <a:xfrm>
                <a:off x="3799" y="4056"/>
                <a:ext cx="43" cy="43"/>
              </a:xfrm>
              <a:prstGeom prst="rect">
                <a:avLst/>
              </a:prstGeom>
              <a:solidFill>
                <a:srgbClr val="E6E8F1"/>
              </a:solidFill>
              <a:ln w="9525">
                <a:noFill/>
                <a:miter lim="800000"/>
                <a:headEnd/>
                <a:tailEnd/>
              </a:ln>
            </p:spPr>
            <p:txBody>
              <a:bodyPr/>
              <a:lstStyle/>
              <a:p>
                <a:endParaRPr lang="nl-NL"/>
              </a:p>
            </p:txBody>
          </p:sp>
          <p:sp>
            <p:nvSpPr>
              <p:cNvPr id="50229" name="Rectangle 3125"/>
              <p:cNvSpPr>
                <a:spLocks noChangeArrowheads="1"/>
              </p:cNvSpPr>
              <p:nvPr userDrawn="1"/>
            </p:nvSpPr>
            <p:spPr bwMode="hidden">
              <a:xfrm>
                <a:off x="3885" y="4056"/>
                <a:ext cx="43" cy="43"/>
              </a:xfrm>
              <a:prstGeom prst="rect">
                <a:avLst/>
              </a:prstGeom>
              <a:solidFill>
                <a:srgbClr val="E6E8F1"/>
              </a:solidFill>
              <a:ln w="9525">
                <a:noFill/>
                <a:miter lim="800000"/>
                <a:headEnd/>
                <a:tailEnd/>
              </a:ln>
            </p:spPr>
            <p:txBody>
              <a:bodyPr/>
              <a:lstStyle/>
              <a:p>
                <a:endParaRPr lang="nl-NL"/>
              </a:p>
            </p:txBody>
          </p:sp>
          <p:sp>
            <p:nvSpPr>
              <p:cNvPr id="50230" name="Rectangle 3126"/>
              <p:cNvSpPr>
                <a:spLocks noChangeArrowheads="1"/>
              </p:cNvSpPr>
              <p:nvPr userDrawn="1"/>
            </p:nvSpPr>
            <p:spPr bwMode="hidden">
              <a:xfrm>
                <a:off x="3972" y="4056"/>
                <a:ext cx="43" cy="43"/>
              </a:xfrm>
              <a:prstGeom prst="rect">
                <a:avLst/>
              </a:prstGeom>
              <a:solidFill>
                <a:srgbClr val="E6E8F1"/>
              </a:solidFill>
              <a:ln w="9525">
                <a:noFill/>
                <a:miter lim="800000"/>
                <a:headEnd/>
                <a:tailEnd/>
              </a:ln>
            </p:spPr>
            <p:txBody>
              <a:bodyPr/>
              <a:lstStyle/>
              <a:p>
                <a:endParaRPr lang="nl-NL"/>
              </a:p>
            </p:txBody>
          </p:sp>
          <p:sp>
            <p:nvSpPr>
              <p:cNvPr id="50231" name="Rectangle 3127"/>
              <p:cNvSpPr>
                <a:spLocks noChangeArrowheads="1"/>
              </p:cNvSpPr>
              <p:nvPr userDrawn="1"/>
            </p:nvSpPr>
            <p:spPr bwMode="hidden">
              <a:xfrm>
                <a:off x="4058" y="4056"/>
                <a:ext cx="43" cy="43"/>
              </a:xfrm>
              <a:prstGeom prst="rect">
                <a:avLst/>
              </a:prstGeom>
              <a:solidFill>
                <a:srgbClr val="E6E8F1"/>
              </a:solidFill>
              <a:ln w="9525">
                <a:noFill/>
                <a:miter lim="800000"/>
                <a:headEnd/>
                <a:tailEnd/>
              </a:ln>
            </p:spPr>
            <p:txBody>
              <a:bodyPr/>
              <a:lstStyle/>
              <a:p>
                <a:endParaRPr lang="nl-NL"/>
              </a:p>
            </p:txBody>
          </p:sp>
          <p:sp>
            <p:nvSpPr>
              <p:cNvPr id="50232" name="Rectangle 3128"/>
              <p:cNvSpPr>
                <a:spLocks noChangeArrowheads="1"/>
              </p:cNvSpPr>
              <p:nvPr userDrawn="1"/>
            </p:nvSpPr>
            <p:spPr bwMode="hidden">
              <a:xfrm>
                <a:off x="4144" y="4056"/>
                <a:ext cx="43" cy="43"/>
              </a:xfrm>
              <a:prstGeom prst="rect">
                <a:avLst/>
              </a:prstGeom>
              <a:solidFill>
                <a:srgbClr val="E6E8F1"/>
              </a:solidFill>
              <a:ln w="9525">
                <a:noFill/>
                <a:miter lim="800000"/>
                <a:headEnd/>
                <a:tailEnd/>
              </a:ln>
            </p:spPr>
            <p:txBody>
              <a:bodyPr/>
              <a:lstStyle/>
              <a:p>
                <a:endParaRPr lang="nl-NL"/>
              </a:p>
            </p:txBody>
          </p:sp>
          <p:sp>
            <p:nvSpPr>
              <p:cNvPr id="50233" name="Rectangle 3129"/>
              <p:cNvSpPr>
                <a:spLocks noChangeArrowheads="1"/>
              </p:cNvSpPr>
              <p:nvPr userDrawn="1"/>
            </p:nvSpPr>
            <p:spPr bwMode="hidden">
              <a:xfrm>
                <a:off x="4230" y="4056"/>
                <a:ext cx="43" cy="43"/>
              </a:xfrm>
              <a:prstGeom prst="rect">
                <a:avLst/>
              </a:prstGeom>
              <a:solidFill>
                <a:srgbClr val="E6E8F1"/>
              </a:solidFill>
              <a:ln w="9525">
                <a:noFill/>
                <a:miter lim="800000"/>
                <a:headEnd/>
                <a:tailEnd/>
              </a:ln>
            </p:spPr>
            <p:txBody>
              <a:bodyPr/>
              <a:lstStyle/>
              <a:p>
                <a:endParaRPr lang="nl-NL"/>
              </a:p>
            </p:txBody>
          </p:sp>
          <p:sp>
            <p:nvSpPr>
              <p:cNvPr id="50234" name="Rectangle 3130"/>
              <p:cNvSpPr>
                <a:spLocks noChangeArrowheads="1"/>
              </p:cNvSpPr>
              <p:nvPr userDrawn="1"/>
            </p:nvSpPr>
            <p:spPr bwMode="hidden">
              <a:xfrm>
                <a:off x="4316" y="4056"/>
                <a:ext cx="43" cy="43"/>
              </a:xfrm>
              <a:prstGeom prst="rect">
                <a:avLst/>
              </a:prstGeom>
              <a:solidFill>
                <a:srgbClr val="E6E8F1"/>
              </a:solidFill>
              <a:ln w="9525">
                <a:noFill/>
                <a:miter lim="800000"/>
                <a:headEnd/>
                <a:tailEnd/>
              </a:ln>
            </p:spPr>
            <p:txBody>
              <a:bodyPr/>
              <a:lstStyle/>
              <a:p>
                <a:endParaRPr lang="nl-NL"/>
              </a:p>
            </p:txBody>
          </p:sp>
          <p:sp>
            <p:nvSpPr>
              <p:cNvPr id="50235" name="Rectangle 3131"/>
              <p:cNvSpPr>
                <a:spLocks noChangeArrowheads="1"/>
              </p:cNvSpPr>
              <p:nvPr userDrawn="1"/>
            </p:nvSpPr>
            <p:spPr bwMode="hidden">
              <a:xfrm>
                <a:off x="4402" y="4056"/>
                <a:ext cx="44" cy="43"/>
              </a:xfrm>
              <a:prstGeom prst="rect">
                <a:avLst/>
              </a:prstGeom>
              <a:solidFill>
                <a:srgbClr val="E6E8F1"/>
              </a:solidFill>
              <a:ln w="9525">
                <a:noFill/>
                <a:miter lim="800000"/>
                <a:headEnd/>
                <a:tailEnd/>
              </a:ln>
            </p:spPr>
            <p:txBody>
              <a:bodyPr/>
              <a:lstStyle/>
              <a:p>
                <a:endParaRPr lang="nl-NL"/>
              </a:p>
            </p:txBody>
          </p:sp>
          <p:sp>
            <p:nvSpPr>
              <p:cNvPr id="50236" name="Rectangle 3132"/>
              <p:cNvSpPr>
                <a:spLocks noChangeArrowheads="1"/>
              </p:cNvSpPr>
              <p:nvPr userDrawn="1"/>
            </p:nvSpPr>
            <p:spPr bwMode="hidden">
              <a:xfrm>
                <a:off x="4489" y="4056"/>
                <a:ext cx="43" cy="43"/>
              </a:xfrm>
              <a:prstGeom prst="rect">
                <a:avLst/>
              </a:prstGeom>
              <a:solidFill>
                <a:srgbClr val="E6E8F1"/>
              </a:solidFill>
              <a:ln w="9525">
                <a:noFill/>
                <a:miter lim="800000"/>
                <a:headEnd/>
                <a:tailEnd/>
              </a:ln>
            </p:spPr>
            <p:txBody>
              <a:bodyPr/>
              <a:lstStyle/>
              <a:p>
                <a:endParaRPr lang="nl-NL"/>
              </a:p>
            </p:txBody>
          </p:sp>
          <p:sp>
            <p:nvSpPr>
              <p:cNvPr id="50237" name="Rectangle 3133"/>
              <p:cNvSpPr>
                <a:spLocks noChangeArrowheads="1"/>
              </p:cNvSpPr>
              <p:nvPr userDrawn="1"/>
            </p:nvSpPr>
            <p:spPr bwMode="hidden">
              <a:xfrm>
                <a:off x="4575" y="4056"/>
                <a:ext cx="43" cy="43"/>
              </a:xfrm>
              <a:prstGeom prst="rect">
                <a:avLst/>
              </a:prstGeom>
              <a:solidFill>
                <a:srgbClr val="E6E8F1"/>
              </a:solidFill>
              <a:ln w="9525">
                <a:noFill/>
                <a:miter lim="800000"/>
                <a:headEnd/>
                <a:tailEnd/>
              </a:ln>
            </p:spPr>
            <p:txBody>
              <a:bodyPr/>
              <a:lstStyle/>
              <a:p>
                <a:endParaRPr lang="nl-NL"/>
              </a:p>
            </p:txBody>
          </p:sp>
          <p:sp>
            <p:nvSpPr>
              <p:cNvPr id="50238" name="Rectangle 3134"/>
              <p:cNvSpPr>
                <a:spLocks noChangeArrowheads="1"/>
              </p:cNvSpPr>
              <p:nvPr userDrawn="1"/>
            </p:nvSpPr>
            <p:spPr bwMode="hidden">
              <a:xfrm>
                <a:off x="4661" y="4056"/>
                <a:ext cx="43" cy="43"/>
              </a:xfrm>
              <a:prstGeom prst="rect">
                <a:avLst/>
              </a:prstGeom>
              <a:solidFill>
                <a:srgbClr val="E6E8F1"/>
              </a:solidFill>
              <a:ln w="9525">
                <a:noFill/>
                <a:miter lim="800000"/>
                <a:headEnd/>
                <a:tailEnd/>
              </a:ln>
            </p:spPr>
            <p:txBody>
              <a:bodyPr/>
              <a:lstStyle/>
              <a:p>
                <a:endParaRPr lang="nl-NL"/>
              </a:p>
            </p:txBody>
          </p:sp>
          <p:sp>
            <p:nvSpPr>
              <p:cNvPr id="50239" name="Rectangle 3135"/>
              <p:cNvSpPr>
                <a:spLocks noChangeArrowheads="1"/>
              </p:cNvSpPr>
              <p:nvPr userDrawn="1"/>
            </p:nvSpPr>
            <p:spPr bwMode="hidden">
              <a:xfrm>
                <a:off x="4747" y="4056"/>
                <a:ext cx="43" cy="43"/>
              </a:xfrm>
              <a:prstGeom prst="rect">
                <a:avLst/>
              </a:prstGeom>
              <a:solidFill>
                <a:srgbClr val="E6E8F1"/>
              </a:solidFill>
              <a:ln w="9525">
                <a:noFill/>
                <a:miter lim="800000"/>
                <a:headEnd/>
                <a:tailEnd/>
              </a:ln>
            </p:spPr>
            <p:txBody>
              <a:bodyPr/>
              <a:lstStyle/>
              <a:p>
                <a:endParaRPr lang="nl-NL"/>
              </a:p>
            </p:txBody>
          </p:sp>
          <p:sp>
            <p:nvSpPr>
              <p:cNvPr id="50240" name="Rectangle 3136"/>
              <p:cNvSpPr>
                <a:spLocks noChangeArrowheads="1"/>
              </p:cNvSpPr>
              <p:nvPr userDrawn="1"/>
            </p:nvSpPr>
            <p:spPr bwMode="hidden">
              <a:xfrm>
                <a:off x="4833" y="4056"/>
                <a:ext cx="43" cy="43"/>
              </a:xfrm>
              <a:prstGeom prst="rect">
                <a:avLst/>
              </a:prstGeom>
              <a:solidFill>
                <a:srgbClr val="E6E8F1"/>
              </a:solidFill>
              <a:ln w="9525">
                <a:noFill/>
                <a:miter lim="800000"/>
                <a:headEnd/>
                <a:tailEnd/>
              </a:ln>
            </p:spPr>
            <p:txBody>
              <a:bodyPr/>
              <a:lstStyle/>
              <a:p>
                <a:endParaRPr lang="nl-NL"/>
              </a:p>
            </p:txBody>
          </p:sp>
          <p:sp>
            <p:nvSpPr>
              <p:cNvPr id="50241" name="Rectangle 3137"/>
              <p:cNvSpPr>
                <a:spLocks noChangeArrowheads="1"/>
              </p:cNvSpPr>
              <p:nvPr userDrawn="1"/>
            </p:nvSpPr>
            <p:spPr bwMode="hidden">
              <a:xfrm>
                <a:off x="4920" y="4056"/>
                <a:ext cx="43" cy="43"/>
              </a:xfrm>
              <a:prstGeom prst="rect">
                <a:avLst/>
              </a:prstGeom>
              <a:solidFill>
                <a:srgbClr val="E6E8F1"/>
              </a:solidFill>
              <a:ln w="9525">
                <a:noFill/>
                <a:miter lim="800000"/>
                <a:headEnd/>
                <a:tailEnd/>
              </a:ln>
            </p:spPr>
            <p:txBody>
              <a:bodyPr/>
              <a:lstStyle/>
              <a:p>
                <a:endParaRPr lang="nl-NL"/>
              </a:p>
            </p:txBody>
          </p:sp>
          <p:sp>
            <p:nvSpPr>
              <p:cNvPr id="50242" name="Rectangle 3138"/>
              <p:cNvSpPr>
                <a:spLocks noChangeArrowheads="1"/>
              </p:cNvSpPr>
              <p:nvPr userDrawn="1"/>
            </p:nvSpPr>
            <p:spPr bwMode="hidden">
              <a:xfrm>
                <a:off x="5006" y="4056"/>
                <a:ext cx="43" cy="43"/>
              </a:xfrm>
              <a:prstGeom prst="rect">
                <a:avLst/>
              </a:prstGeom>
              <a:solidFill>
                <a:srgbClr val="E6E8F1"/>
              </a:solidFill>
              <a:ln w="9525">
                <a:noFill/>
                <a:miter lim="800000"/>
                <a:headEnd/>
                <a:tailEnd/>
              </a:ln>
            </p:spPr>
            <p:txBody>
              <a:bodyPr/>
              <a:lstStyle/>
              <a:p>
                <a:endParaRPr lang="nl-NL"/>
              </a:p>
            </p:txBody>
          </p:sp>
          <p:sp>
            <p:nvSpPr>
              <p:cNvPr id="50243" name="Rectangle 3139"/>
              <p:cNvSpPr>
                <a:spLocks noChangeArrowheads="1"/>
              </p:cNvSpPr>
              <p:nvPr userDrawn="1"/>
            </p:nvSpPr>
            <p:spPr bwMode="hidden">
              <a:xfrm>
                <a:off x="5092" y="4056"/>
                <a:ext cx="43" cy="43"/>
              </a:xfrm>
              <a:prstGeom prst="rect">
                <a:avLst/>
              </a:prstGeom>
              <a:solidFill>
                <a:srgbClr val="E6E8F1"/>
              </a:solidFill>
              <a:ln w="9525">
                <a:noFill/>
                <a:miter lim="800000"/>
                <a:headEnd/>
                <a:tailEnd/>
              </a:ln>
            </p:spPr>
            <p:txBody>
              <a:bodyPr/>
              <a:lstStyle/>
              <a:p>
                <a:endParaRPr lang="nl-NL"/>
              </a:p>
            </p:txBody>
          </p:sp>
          <p:sp>
            <p:nvSpPr>
              <p:cNvPr id="50244" name="Rectangle 3140"/>
              <p:cNvSpPr>
                <a:spLocks noChangeArrowheads="1"/>
              </p:cNvSpPr>
              <p:nvPr userDrawn="1"/>
            </p:nvSpPr>
            <p:spPr bwMode="hidden">
              <a:xfrm>
                <a:off x="5178" y="4056"/>
                <a:ext cx="43" cy="43"/>
              </a:xfrm>
              <a:prstGeom prst="rect">
                <a:avLst/>
              </a:prstGeom>
              <a:solidFill>
                <a:srgbClr val="E6E8F1"/>
              </a:solidFill>
              <a:ln w="9525">
                <a:noFill/>
                <a:miter lim="800000"/>
                <a:headEnd/>
                <a:tailEnd/>
              </a:ln>
            </p:spPr>
            <p:txBody>
              <a:bodyPr/>
              <a:lstStyle/>
              <a:p>
                <a:endParaRPr lang="nl-NL"/>
              </a:p>
            </p:txBody>
          </p:sp>
          <p:sp>
            <p:nvSpPr>
              <p:cNvPr id="50245" name="Rectangle 3141"/>
              <p:cNvSpPr>
                <a:spLocks noChangeArrowheads="1"/>
              </p:cNvSpPr>
              <p:nvPr userDrawn="1"/>
            </p:nvSpPr>
            <p:spPr bwMode="hidden">
              <a:xfrm>
                <a:off x="5264" y="4056"/>
                <a:ext cx="43" cy="43"/>
              </a:xfrm>
              <a:prstGeom prst="rect">
                <a:avLst/>
              </a:prstGeom>
              <a:solidFill>
                <a:srgbClr val="E6E8F1"/>
              </a:solidFill>
              <a:ln w="9525">
                <a:noFill/>
                <a:miter lim="800000"/>
                <a:headEnd/>
                <a:tailEnd/>
              </a:ln>
            </p:spPr>
            <p:txBody>
              <a:bodyPr/>
              <a:lstStyle/>
              <a:p>
                <a:endParaRPr lang="nl-NL"/>
              </a:p>
            </p:txBody>
          </p:sp>
          <p:sp>
            <p:nvSpPr>
              <p:cNvPr id="50246" name="Rectangle 3142"/>
              <p:cNvSpPr>
                <a:spLocks noChangeArrowheads="1"/>
              </p:cNvSpPr>
              <p:nvPr userDrawn="1"/>
            </p:nvSpPr>
            <p:spPr bwMode="hidden">
              <a:xfrm>
                <a:off x="5350" y="4056"/>
                <a:ext cx="44" cy="43"/>
              </a:xfrm>
              <a:prstGeom prst="rect">
                <a:avLst/>
              </a:prstGeom>
              <a:solidFill>
                <a:srgbClr val="E6E8F1"/>
              </a:solidFill>
              <a:ln w="9525">
                <a:noFill/>
                <a:miter lim="800000"/>
                <a:headEnd/>
                <a:tailEnd/>
              </a:ln>
            </p:spPr>
            <p:txBody>
              <a:bodyPr/>
              <a:lstStyle/>
              <a:p>
                <a:endParaRPr lang="nl-NL"/>
              </a:p>
            </p:txBody>
          </p:sp>
          <p:sp>
            <p:nvSpPr>
              <p:cNvPr id="50247" name="Rectangle 3143"/>
              <p:cNvSpPr>
                <a:spLocks noChangeArrowheads="1"/>
              </p:cNvSpPr>
              <p:nvPr userDrawn="1"/>
            </p:nvSpPr>
            <p:spPr bwMode="hidden">
              <a:xfrm>
                <a:off x="5437" y="4056"/>
                <a:ext cx="43" cy="43"/>
              </a:xfrm>
              <a:prstGeom prst="rect">
                <a:avLst/>
              </a:prstGeom>
              <a:solidFill>
                <a:srgbClr val="E6E8F1"/>
              </a:solidFill>
              <a:ln w="9525">
                <a:noFill/>
                <a:miter lim="800000"/>
                <a:headEnd/>
                <a:tailEnd/>
              </a:ln>
            </p:spPr>
            <p:txBody>
              <a:bodyPr/>
              <a:lstStyle/>
              <a:p>
                <a:endParaRPr lang="nl-NL"/>
              </a:p>
            </p:txBody>
          </p:sp>
          <p:sp>
            <p:nvSpPr>
              <p:cNvPr id="50248" name="Rectangle 3144"/>
              <p:cNvSpPr>
                <a:spLocks noChangeArrowheads="1"/>
              </p:cNvSpPr>
              <p:nvPr userDrawn="1"/>
            </p:nvSpPr>
            <p:spPr bwMode="hidden">
              <a:xfrm>
                <a:off x="5523" y="4056"/>
                <a:ext cx="43" cy="43"/>
              </a:xfrm>
              <a:prstGeom prst="rect">
                <a:avLst/>
              </a:prstGeom>
              <a:solidFill>
                <a:srgbClr val="E6E8F1"/>
              </a:solidFill>
              <a:ln w="9525">
                <a:noFill/>
                <a:miter lim="800000"/>
                <a:headEnd/>
                <a:tailEnd/>
              </a:ln>
            </p:spPr>
            <p:txBody>
              <a:bodyPr/>
              <a:lstStyle/>
              <a:p>
                <a:endParaRPr lang="nl-NL"/>
              </a:p>
            </p:txBody>
          </p:sp>
          <p:sp>
            <p:nvSpPr>
              <p:cNvPr id="50249" name="Rectangle 3145"/>
              <p:cNvSpPr>
                <a:spLocks noChangeArrowheads="1"/>
              </p:cNvSpPr>
              <p:nvPr userDrawn="1"/>
            </p:nvSpPr>
            <p:spPr bwMode="hidden">
              <a:xfrm>
                <a:off x="5609" y="4056"/>
                <a:ext cx="43" cy="43"/>
              </a:xfrm>
              <a:prstGeom prst="rect">
                <a:avLst/>
              </a:prstGeom>
              <a:solidFill>
                <a:srgbClr val="E6E8F1"/>
              </a:solidFill>
              <a:ln w="9525">
                <a:noFill/>
                <a:miter lim="800000"/>
                <a:headEnd/>
                <a:tailEnd/>
              </a:ln>
            </p:spPr>
            <p:txBody>
              <a:bodyPr/>
              <a:lstStyle/>
              <a:p>
                <a:endParaRPr lang="nl-NL"/>
              </a:p>
            </p:txBody>
          </p:sp>
          <p:sp>
            <p:nvSpPr>
              <p:cNvPr id="50250" name="Rectangle 3146"/>
              <p:cNvSpPr>
                <a:spLocks noChangeArrowheads="1"/>
              </p:cNvSpPr>
              <p:nvPr userDrawn="1"/>
            </p:nvSpPr>
            <p:spPr bwMode="hidden">
              <a:xfrm>
                <a:off x="5695" y="4056"/>
                <a:ext cx="43" cy="43"/>
              </a:xfrm>
              <a:prstGeom prst="rect">
                <a:avLst/>
              </a:prstGeom>
              <a:solidFill>
                <a:srgbClr val="E6E8F1"/>
              </a:solidFill>
              <a:ln w="9525">
                <a:noFill/>
                <a:miter lim="800000"/>
                <a:headEnd/>
                <a:tailEnd/>
              </a:ln>
            </p:spPr>
            <p:txBody>
              <a:bodyPr/>
              <a:lstStyle/>
              <a:p>
                <a:endParaRPr lang="nl-NL"/>
              </a:p>
            </p:txBody>
          </p:sp>
          <p:sp>
            <p:nvSpPr>
              <p:cNvPr id="50251" name="Rectangle 3147"/>
              <p:cNvSpPr>
                <a:spLocks noChangeArrowheads="1"/>
              </p:cNvSpPr>
              <p:nvPr userDrawn="1"/>
            </p:nvSpPr>
            <p:spPr bwMode="hidden">
              <a:xfrm>
                <a:off x="7" y="4142"/>
                <a:ext cx="43" cy="43"/>
              </a:xfrm>
              <a:prstGeom prst="rect">
                <a:avLst/>
              </a:prstGeom>
              <a:solidFill>
                <a:srgbClr val="CED2E3"/>
              </a:solidFill>
              <a:ln w="9525">
                <a:noFill/>
                <a:miter lim="800000"/>
                <a:headEnd/>
                <a:tailEnd/>
              </a:ln>
            </p:spPr>
            <p:txBody>
              <a:bodyPr/>
              <a:lstStyle/>
              <a:p>
                <a:endParaRPr lang="nl-NL"/>
              </a:p>
            </p:txBody>
          </p:sp>
          <p:sp>
            <p:nvSpPr>
              <p:cNvPr id="50252" name="Rectangle 3148"/>
              <p:cNvSpPr>
                <a:spLocks noChangeArrowheads="1"/>
              </p:cNvSpPr>
              <p:nvPr userDrawn="1"/>
            </p:nvSpPr>
            <p:spPr bwMode="hidden">
              <a:xfrm>
                <a:off x="93" y="4142"/>
                <a:ext cx="43" cy="43"/>
              </a:xfrm>
              <a:prstGeom prst="rect">
                <a:avLst/>
              </a:prstGeom>
              <a:solidFill>
                <a:srgbClr val="CED2E3"/>
              </a:solidFill>
              <a:ln w="9525">
                <a:noFill/>
                <a:miter lim="800000"/>
                <a:headEnd/>
                <a:tailEnd/>
              </a:ln>
            </p:spPr>
            <p:txBody>
              <a:bodyPr/>
              <a:lstStyle/>
              <a:p>
                <a:endParaRPr lang="nl-NL"/>
              </a:p>
            </p:txBody>
          </p:sp>
          <p:sp>
            <p:nvSpPr>
              <p:cNvPr id="50253" name="Rectangle 3149"/>
              <p:cNvSpPr>
                <a:spLocks noChangeArrowheads="1"/>
              </p:cNvSpPr>
              <p:nvPr userDrawn="1"/>
            </p:nvSpPr>
            <p:spPr bwMode="hidden">
              <a:xfrm>
                <a:off x="180" y="4142"/>
                <a:ext cx="43" cy="43"/>
              </a:xfrm>
              <a:prstGeom prst="rect">
                <a:avLst/>
              </a:prstGeom>
              <a:solidFill>
                <a:srgbClr val="CED2E3"/>
              </a:solidFill>
              <a:ln w="9525">
                <a:noFill/>
                <a:miter lim="800000"/>
                <a:headEnd/>
                <a:tailEnd/>
              </a:ln>
            </p:spPr>
            <p:txBody>
              <a:bodyPr/>
              <a:lstStyle/>
              <a:p>
                <a:endParaRPr lang="nl-NL"/>
              </a:p>
            </p:txBody>
          </p:sp>
          <p:sp>
            <p:nvSpPr>
              <p:cNvPr id="50254" name="Rectangle 3150"/>
              <p:cNvSpPr>
                <a:spLocks noChangeArrowheads="1"/>
              </p:cNvSpPr>
              <p:nvPr userDrawn="1"/>
            </p:nvSpPr>
            <p:spPr bwMode="hidden">
              <a:xfrm>
                <a:off x="266" y="4142"/>
                <a:ext cx="43" cy="43"/>
              </a:xfrm>
              <a:prstGeom prst="rect">
                <a:avLst/>
              </a:prstGeom>
              <a:solidFill>
                <a:srgbClr val="E6E8F1"/>
              </a:solidFill>
              <a:ln w="9525">
                <a:noFill/>
                <a:miter lim="800000"/>
                <a:headEnd/>
                <a:tailEnd/>
              </a:ln>
            </p:spPr>
            <p:txBody>
              <a:bodyPr/>
              <a:lstStyle/>
              <a:p>
                <a:endParaRPr lang="nl-NL"/>
              </a:p>
            </p:txBody>
          </p:sp>
          <p:sp>
            <p:nvSpPr>
              <p:cNvPr id="50255" name="Rectangle 3151"/>
              <p:cNvSpPr>
                <a:spLocks noChangeArrowheads="1"/>
              </p:cNvSpPr>
              <p:nvPr userDrawn="1"/>
            </p:nvSpPr>
            <p:spPr bwMode="hidden">
              <a:xfrm>
                <a:off x="352" y="4142"/>
                <a:ext cx="43" cy="43"/>
              </a:xfrm>
              <a:prstGeom prst="rect">
                <a:avLst/>
              </a:prstGeom>
              <a:solidFill>
                <a:srgbClr val="E6E8F1"/>
              </a:solidFill>
              <a:ln w="9525">
                <a:noFill/>
                <a:miter lim="800000"/>
                <a:headEnd/>
                <a:tailEnd/>
              </a:ln>
            </p:spPr>
            <p:txBody>
              <a:bodyPr/>
              <a:lstStyle/>
              <a:p>
                <a:endParaRPr lang="nl-NL"/>
              </a:p>
            </p:txBody>
          </p:sp>
          <p:sp>
            <p:nvSpPr>
              <p:cNvPr id="50256" name="Rectangle 3152"/>
              <p:cNvSpPr>
                <a:spLocks noChangeArrowheads="1"/>
              </p:cNvSpPr>
              <p:nvPr userDrawn="1"/>
            </p:nvSpPr>
            <p:spPr bwMode="hidden">
              <a:xfrm>
                <a:off x="438" y="4142"/>
                <a:ext cx="43" cy="43"/>
              </a:xfrm>
              <a:prstGeom prst="rect">
                <a:avLst/>
              </a:prstGeom>
              <a:solidFill>
                <a:srgbClr val="E6E8F1"/>
              </a:solidFill>
              <a:ln w="9525">
                <a:noFill/>
                <a:miter lim="800000"/>
                <a:headEnd/>
                <a:tailEnd/>
              </a:ln>
            </p:spPr>
            <p:txBody>
              <a:bodyPr/>
              <a:lstStyle/>
              <a:p>
                <a:endParaRPr lang="nl-NL"/>
              </a:p>
            </p:txBody>
          </p:sp>
          <p:sp>
            <p:nvSpPr>
              <p:cNvPr id="50257" name="Rectangle 3153"/>
              <p:cNvSpPr>
                <a:spLocks noChangeArrowheads="1"/>
              </p:cNvSpPr>
              <p:nvPr userDrawn="1"/>
            </p:nvSpPr>
            <p:spPr bwMode="hidden">
              <a:xfrm>
                <a:off x="524" y="4142"/>
                <a:ext cx="43" cy="43"/>
              </a:xfrm>
              <a:prstGeom prst="rect">
                <a:avLst/>
              </a:prstGeom>
              <a:solidFill>
                <a:srgbClr val="E6E8F1"/>
              </a:solidFill>
              <a:ln w="9525">
                <a:noFill/>
                <a:miter lim="800000"/>
                <a:headEnd/>
                <a:tailEnd/>
              </a:ln>
            </p:spPr>
            <p:txBody>
              <a:bodyPr/>
              <a:lstStyle/>
              <a:p>
                <a:endParaRPr lang="nl-NL"/>
              </a:p>
            </p:txBody>
          </p:sp>
          <p:sp>
            <p:nvSpPr>
              <p:cNvPr id="50258" name="Rectangle 3154"/>
              <p:cNvSpPr>
                <a:spLocks noChangeArrowheads="1"/>
              </p:cNvSpPr>
              <p:nvPr userDrawn="1"/>
            </p:nvSpPr>
            <p:spPr bwMode="hidden">
              <a:xfrm>
                <a:off x="610" y="4142"/>
                <a:ext cx="44" cy="43"/>
              </a:xfrm>
              <a:prstGeom prst="rect">
                <a:avLst/>
              </a:prstGeom>
              <a:solidFill>
                <a:srgbClr val="E6E8F1"/>
              </a:solidFill>
              <a:ln w="9525">
                <a:noFill/>
                <a:miter lim="800000"/>
                <a:headEnd/>
                <a:tailEnd/>
              </a:ln>
            </p:spPr>
            <p:txBody>
              <a:bodyPr/>
              <a:lstStyle/>
              <a:p>
                <a:endParaRPr lang="nl-NL"/>
              </a:p>
            </p:txBody>
          </p:sp>
          <p:sp>
            <p:nvSpPr>
              <p:cNvPr id="50259" name="Rectangle 3155"/>
              <p:cNvSpPr>
                <a:spLocks noChangeArrowheads="1"/>
              </p:cNvSpPr>
              <p:nvPr userDrawn="1"/>
            </p:nvSpPr>
            <p:spPr bwMode="hidden">
              <a:xfrm>
                <a:off x="697" y="4142"/>
                <a:ext cx="43" cy="43"/>
              </a:xfrm>
              <a:prstGeom prst="rect">
                <a:avLst/>
              </a:prstGeom>
              <a:solidFill>
                <a:srgbClr val="E6E8F1"/>
              </a:solidFill>
              <a:ln w="9525">
                <a:noFill/>
                <a:miter lim="800000"/>
                <a:headEnd/>
                <a:tailEnd/>
              </a:ln>
            </p:spPr>
            <p:txBody>
              <a:bodyPr/>
              <a:lstStyle/>
              <a:p>
                <a:endParaRPr lang="nl-NL"/>
              </a:p>
            </p:txBody>
          </p:sp>
          <p:sp>
            <p:nvSpPr>
              <p:cNvPr id="50260" name="Rectangle 3156"/>
              <p:cNvSpPr>
                <a:spLocks noChangeArrowheads="1"/>
              </p:cNvSpPr>
              <p:nvPr userDrawn="1"/>
            </p:nvSpPr>
            <p:spPr bwMode="hidden">
              <a:xfrm>
                <a:off x="783" y="4142"/>
                <a:ext cx="43" cy="43"/>
              </a:xfrm>
              <a:prstGeom prst="rect">
                <a:avLst/>
              </a:prstGeom>
              <a:solidFill>
                <a:srgbClr val="E6E8F1"/>
              </a:solidFill>
              <a:ln w="9525">
                <a:noFill/>
                <a:miter lim="800000"/>
                <a:headEnd/>
                <a:tailEnd/>
              </a:ln>
            </p:spPr>
            <p:txBody>
              <a:bodyPr/>
              <a:lstStyle/>
              <a:p>
                <a:endParaRPr lang="nl-NL"/>
              </a:p>
            </p:txBody>
          </p:sp>
          <p:sp>
            <p:nvSpPr>
              <p:cNvPr id="50261" name="Rectangle 3157"/>
              <p:cNvSpPr>
                <a:spLocks noChangeArrowheads="1"/>
              </p:cNvSpPr>
              <p:nvPr userDrawn="1"/>
            </p:nvSpPr>
            <p:spPr bwMode="hidden">
              <a:xfrm>
                <a:off x="869" y="4142"/>
                <a:ext cx="43" cy="43"/>
              </a:xfrm>
              <a:prstGeom prst="rect">
                <a:avLst/>
              </a:prstGeom>
              <a:solidFill>
                <a:srgbClr val="E6E8F1"/>
              </a:solidFill>
              <a:ln w="9525">
                <a:noFill/>
                <a:miter lim="800000"/>
                <a:headEnd/>
                <a:tailEnd/>
              </a:ln>
            </p:spPr>
            <p:txBody>
              <a:bodyPr/>
              <a:lstStyle/>
              <a:p>
                <a:endParaRPr lang="nl-NL"/>
              </a:p>
            </p:txBody>
          </p:sp>
          <p:sp>
            <p:nvSpPr>
              <p:cNvPr id="50262" name="Rectangle 3158"/>
              <p:cNvSpPr>
                <a:spLocks noChangeArrowheads="1"/>
              </p:cNvSpPr>
              <p:nvPr userDrawn="1"/>
            </p:nvSpPr>
            <p:spPr bwMode="hidden">
              <a:xfrm>
                <a:off x="955" y="4142"/>
                <a:ext cx="43" cy="43"/>
              </a:xfrm>
              <a:prstGeom prst="rect">
                <a:avLst/>
              </a:prstGeom>
              <a:solidFill>
                <a:srgbClr val="E6E8F1"/>
              </a:solidFill>
              <a:ln w="9525">
                <a:noFill/>
                <a:miter lim="800000"/>
                <a:headEnd/>
                <a:tailEnd/>
              </a:ln>
            </p:spPr>
            <p:txBody>
              <a:bodyPr/>
              <a:lstStyle/>
              <a:p>
                <a:endParaRPr lang="nl-NL"/>
              </a:p>
            </p:txBody>
          </p:sp>
          <p:sp>
            <p:nvSpPr>
              <p:cNvPr id="50263" name="Rectangle 3159"/>
              <p:cNvSpPr>
                <a:spLocks noChangeArrowheads="1"/>
              </p:cNvSpPr>
              <p:nvPr userDrawn="1"/>
            </p:nvSpPr>
            <p:spPr bwMode="hidden">
              <a:xfrm>
                <a:off x="1041" y="4142"/>
                <a:ext cx="43" cy="43"/>
              </a:xfrm>
              <a:prstGeom prst="rect">
                <a:avLst/>
              </a:prstGeom>
              <a:solidFill>
                <a:srgbClr val="E6E8F1"/>
              </a:solidFill>
              <a:ln w="9525">
                <a:noFill/>
                <a:miter lim="800000"/>
                <a:headEnd/>
                <a:tailEnd/>
              </a:ln>
            </p:spPr>
            <p:txBody>
              <a:bodyPr/>
              <a:lstStyle/>
              <a:p>
                <a:endParaRPr lang="nl-NL"/>
              </a:p>
            </p:txBody>
          </p:sp>
          <p:sp>
            <p:nvSpPr>
              <p:cNvPr id="50264" name="Rectangle 3160"/>
              <p:cNvSpPr>
                <a:spLocks noChangeArrowheads="1"/>
              </p:cNvSpPr>
              <p:nvPr userDrawn="1"/>
            </p:nvSpPr>
            <p:spPr bwMode="hidden">
              <a:xfrm>
                <a:off x="1128" y="4142"/>
                <a:ext cx="43" cy="43"/>
              </a:xfrm>
              <a:prstGeom prst="rect">
                <a:avLst/>
              </a:prstGeom>
              <a:solidFill>
                <a:srgbClr val="E6E8F1"/>
              </a:solidFill>
              <a:ln w="9525">
                <a:noFill/>
                <a:miter lim="800000"/>
                <a:headEnd/>
                <a:tailEnd/>
              </a:ln>
            </p:spPr>
            <p:txBody>
              <a:bodyPr/>
              <a:lstStyle/>
              <a:p>
                <a:endParaRPr lang="nl-NL"/>
              </a:p>
            </p:txBody>
          </p:sp>
          <p:sp>
            <p:nvSpPr>
              <p:cNvPr id="50265" name="Rectangle 3161"/>
              <p:cNvSpPr>
                <a:spLocks noChangeArrowheads="1"/>
              </p:cNvSpPr>
              <p:nvPr userDrawn="1"/>
            </p:nvSpPr>
            <p:spPr bwMode="hidden">
              <a:xfrm>
                <a:off x="1214" y="4142"/>
                <a:ext cx="43" cy="43"/>
              </a:xfrm>
              <a:prstGeom prst="rect">
                <a:avLst/>
              </a:prstGeom>
              <a:solidFill>
                <a:srgbClr val="E6E8F1"/>
              </a:solidFill>
              <a:ln w="9525">
                <a:noFill/>
                <a:miter lim="800000"/>
                <a:headEnd/>
                <a:tailEnd/>
              </a:ln>
            </p:spPr>
            <p:txBody>
              <a:bodyPr/>
              <a:lstStyle/>
              <a:p>
                <a:endParaRPr lang="nl-NL"/>
              </a:p>
            </p:txBody>
          </p:sp>
          <p:sp>
            <p:nvSpPr>
              <p:cNvPr id="50266" name="Rectangle 3162"/>
              <p:cNvSpPr>
                <a:spLocks noChangeArrowheads="1"/>
              </p:cNvSpPr>
              <p:nvPr userDrawn="1"/>
            </p:nvSpPr>
            <p:spPr bwMode="hidden">
              <a:xfrm>
                <a:off x="1300" y="4142"/>
                <a:ext cx="43" cy="43"/>
              </a:xfrm>
              <a:prstGeom prst="rect">
                <a:avLst/>
              </a:prstGeom>
              <a:solidFill>
                <a:srgbClr val="E6E8F1"/>
              </a:solidFill>
              <a:ln w="9525">
                <a:noFill/>
                <a:miter lim="800000"/>
                <a:headEnd/>
                <a:tailEnd/>
              </a:ln>
            </p:spPr>
            <p:txBody>
              <a:bodyPr/>
              <a:lstStyle/>
              <a:p>
                <a:endParaRPr lang="nl-NL"/>
              </a:p>
            </p:txBody>
          </p:sp>
          <p:sp>
            <p:nvSpPr>
              <p:cNvPr id="50267" name="Rectangle 3163"/>
              <p:cNvSpPr>
                <a:spLocks noChangeArrowheads="1"/>
              </p:cNvSpPr>
              <p:nvPr userDrawn="1"/>
            </p:nvSpPr>
            <p:spPr bwMode="hidden">
              <a:xfrm>
                <a:off x="1386" y="4142"/>
                <a:ext cx="43" cy="43"/>
              </a:xfrm>
              <a:prstGeom prst="rect">
                <a:avLst/>
              </a:prstGeom>
              <a:solidFill>
                <a:srgbClr val="E6E8F1"/>
              </a:solidFill>
              <a:ln w="9525">
                <a:noFill/>
                <a:miter lim="800000"/>
                <a:headEnd/>
                <a:tailEnd/>
              </a:ln>
            </p:spPr>
            <p:txBody>
              <a:bodyPr/>
              <a:lstStyle/>
              <a:p>
                <a:endParaRPr lang="nl-NL"/>
              </a:p>
            </p:txBody>
          </p:sp>
          <p:sp>
            <p:nvSpPr>
              <p:cNvPr id="50268" name="Rectangle 3164"/>
              <p:cNvSpPr>
                <a:spLocks noChangeArrowheads="1"/>
              </p:cNvSpPr>
              <p:nvPr userDrawn="1"/>
            </p:nvSpPr>
            <p:spPr bwMode="hidden">
              <a:xfrm>
                <a:off x="1472" y="4142"/>
                <a:ext cx="43" cy="43"/>
              </a:xfrm>
              <a:prstGeom prst="rect">
                <a:avLst/>
              </a:prstGeom>
              <a:solidFill>
                <a:srgbClr val="E6E8F1"/>
              </a:solidFill>
              <a:ln w="9525">
                <a:noFill/>
                <a:miter lim="800000"/>
                <a:headEnd/>
                <a:tailEnd/>
              </a:ln>
            </p:spPr>
            <p:txBody>
              <a:bodyPr/>
              <a:lstStyle/>
              <a:p>
                <a:endParaRPr lang="nl-NL"/>
              </a:p>
            </p:txBody>
          </p:sp>
          <p:sp>
            <p:nvSpPr>
              <p:cNvPr id="50269" name="Rectangle 3165"/>
              <p:cNvSpPr>
                <a:spLocks noChangeArrowheads="1"/>
              </p:cNvSpPr>
              <p:nvPr userDrawn="1"/>
            </p:nvSpPr>
            <p:spPr bwMode="hidden">
              <a:xfrm>
                <a:off x="1558" y="4142"/>
                <a:ext cx="44" cy="43"/>
              </a:xfrm>
              <a:prstGeom prst="rect">
                <a:avLst/>
              </a:prstGeom>
              <a:solidFill>
                <a:srgbClr val="E6E8F1"/>
              </a:solidFill>
              <a:ln w="9525">
                <a:noFill/>
                <a:miter lim="800000"/>
                <a:headEnd/>
                <a:tailEnd/>
              </a:ln>
            </p:spPr>
            <p:txBody>
              <a:bodyPr/>
              <a:lstStyle/>
              <a:p>
                <a:endParaRPr lang="nl-NL"/>
              </a:p>
            </p:txBody>
          </p:sp>
          <p:sp>
            <p:nvSpPr>
              <p:cNvPr id="50270" name="Rectangle 3166"/>
              <p:cNvSpPr>
                <a:spLocks noChangeArrowheads="1"/>
              </p:cNvSpPr>
              <p:nvPr userDrawn="1"/>
            </p:nvSpPr>
            <p:spPr bwMode="hidden">
              <a:xfrm>
                <a:off x="1645" y="4142"/>
                <a:ext cx="43" cy="43"/>
              </a:xfrm>
              <a:prstGeom prst="rect">
                <a:avLst/>
              </a:prstGeom>
              <a:solidFill>
                <a:srgbClr val="E6E8F1"/>
              </a:solidFill>
              <a:ln w="9525">
                <a:noFill/>
                <a:miter lim="800000"/>
                <a:headEnd/>
                <a:tailEnd/>
              </a:ln>
            </p:spPr>
            <p:txBody>
              <a:bodyPr/>
              <a:lstStyle/>
              <a:p>
                <a:endParaRPr lang="nl-NL"/>
              </a:p>
            </p:txBody>
          </p:sp>
          <p:sp>
            <p:nvSpPr>
              <p:cNvPr id="50271" name="Rectangle 3167"/>
              <p:cNvSpPr>
                <a:spLocks noChangeArrowheads="1"/>
              </p:cNvSpPr>
              <p:nvPr userDrawn="1"/>
            </p:nvSpPr>
            <p:spPr bwMode="hidden">
              <a:xfrm>
                <a:off x="1731" y="4142"/>
                <a:ext cx="43" cy="43"/>
              </a:xfrm>
              <a:prstGeom prst="rect">
                <a:avLst/>
              </a:prstGeom>
              <a:solidFill>
                <a:srgbClr val="E6E8F1"/>
              </a:solidFill>
              <a:ln w="9525">
                <a:noFill/>
                <a:miter lim="800000"/>
                <a:headEnd/>
                <a:tailEnd/>
              </a:ln>
            </p:spPr>
            <p:txBody>
              <a:bodyPr/>
              <a:lstStyle/>
              <a:p>
                <a:endParaRPr lang="nl-NL"/>
              </a:p>
            </p:txBody>
          </p:sp>
          <p:sp>
            <p:nvSpPr>
              <p:cNvPr id="50272" name="Rectangle 3168"/>
              <p:cNvSpPr>
                <a:spLocks noChangeArrowheads="1"/>
              </p:cNvSpPr>
              <p:nvPr userDrawn="1"/>
            </p:nvSpPr>
            <p:spPr bwMode="hidden">
              <a:xfrm>
                <a:off x="1817" y="4142"/>
                <a:ext cx="43" cy="43"/>
              </a:xfrm>
              <a:prstGeom prst="rect">
                <a:avLst/>
              </a:prstGeom>
              <a:solidFill>
                <a:srgbClr val="E6E8F1"/>
              </a:solidFill>
              <a:ln w="9525">
                <a:noFill/>
                <a:miter lim="800000"/>
                <a:headEnd/>
                <a:tailEnd/>
              </a:ln>
            </p:spPr>
            <p:txBody>
              <a:bodyPr/>
              <a:lstStyle/>
              <a:p>
                <a:endParaRPr lang="nl-NL"/>
              </a:p>
            </p:txBody>
          </p:sp>
          <p:sp>
            <p:nvSpPr>
              <p:cNvPr id="50273" name="Rectangle 3169"/>
              <p:cNvSpPr>
                <a:spLocks noChangeArrowheads="1"/>
              </p:cNvSpPr>
              <p:nvPr userDrawn="1"/>
            </p:nvSpPr>
            <p:spPr bwMode="hidden">
              <a:xfrm>
                <a:off x="1903" y="4142"/>
                <a:ext cx="43" cy="43"/>
              </a:xfrm>
              <a:prstGeom prst="rect">
                <a:avLst/>
              </a:prstGeom>
              <a:solidFill>
                <a:srgbClr val="E6E8F1"/>
              </a:solidFill>
              <a:ln w="9525">
                <a:noFill/>
                <a:miter lim="800000"/>
                <a:headEnd/>
                <a:tailEnd/>
              </a:ln>
            </p:spPr>
            <p:txBody>
              <a:bodyPr/>
              <a:lstStyle/>
              <a:p>
                <a:endParaRPr lang="nl-NL"/>
              </a:p>
            </p:txBody>
          </p:sp>
          <p:sp>
            <p:nvSpPr>
              <p:cNvPr id="50274" name="Rectangle 3170"/>
              <p:cNvSpPr>
                <a:spLocks noChangeArrowheads="1"/>
              </p:cNvSpPr>
              <p:nvPr userDrawn="1"/>
            </p:nvSpPr>
            <p:spPr bwMode="hidden">
              <a:xfrm>
                <a:off x="1989" y="4142"/>
                <a:ext cx="43" cy="43"/>
              </a:xfrm>
              <a:prstGeom prst="rect">
                <a:avLst/>
              </a:prstGeom>
              <a:solidFill>
                <a:srgbClr val="E6E8F1"/>
              </a:solidFill>
              <a:ln w="9525">
                <a:noFill/>
                <a:miter lim="800000"/>
                <a:headEnd/>
                <a:tailEnd/>
              </a:ln>
            </p:spPr>
            <p:txBody>
              <a:bodyPr/>
              <a:lstStyle/>
              <a:p>
                <a:endParaRPr lang="nl-NL"/>
              </a:p>
            </p:txBody>
          </p:sp>
          <p:sp>
            <p:nvSpPr>
              <p:cNvPr id="50275" name="Rectangle 3171"/>
              <p:cNvSpPr>
                <a:spLocks noChangeArrowheads="1"/>
              </p:cNvSpPr>
              <p:nvPr userDrawn="1"/>
            </p:nvSpPr>
            <p:spPr bwMode="hidden">
              <a:xfrm>
                <a:off x="2076" y="4142"/>
                <a:ext cx="43" cy="43"/>
              </a:xfrm>
              <a:prstGeom prst="rect">
                <a:avLst/>
              </a:prstGeom>
              <a:solidFill>
                <a:srgbClr val="E6E8F1"/>
              </a:solidFill>
              <a:ln w="9525">
                <a:noFill/>
                <a:miter lim="800000"/>
                <a:headEnd/>
                <a:tailEnd/>
              </a:ln>
            </p:spPr>
            <p:txBody>
              <a:bodyPr/>
              <a:lstStyle/>
              <a:p>
                <a:endParaRPr lang="nl-NL"/>
              </a:p>
            </p:txBody>
          </p:sp>
          <p:sp>
            <p:nvSpPr>
              <p:cNvPr id="50276" name="Rectangle 3172"/>
              <p:cNvSpPr>
                <a:spLocks noChangeArrowheads="1"/>
              </p:cNvSpPr>
              <p:nvPr userDrawn="1"/>
            </p:nvSpPr>
            <p:spPr bwMode="hidden">
              <a:xfrm>
                <a:off x="2162" y="4142"/>
                <a:ext cx="43" cy="43"/>
              </a:xfrm>
              <a:prstGeom prst="rect">
                <a:avLst/>
              </a:prstGeom>
              <a:solidFill>
                <a:srgbClr val="E6E8F1"/>
              </a:solidFill>
              <a:ln w="9525">
                <a:noFill/>
                <a:miter lim="800000"/>
                <a:headEnd/>
                <a:tailEnd/>
              </a:ln>
            </p:spPr>
            <p:txBody>
              <a:bodyPr/>
              <a:lstStyle/>
              <a:p>
                <a:endParaRPr lang="nl-NL"/>
              </a:p>
            </p:txBody>
          </p:sp>
          <p:sp>
            <p:nvSpPr>
              <p:cNvPr id="50277" name="Rectangle 3173"/>
              <p:cNvSpPr>
                <a:spLocks noChangeArrowheads="1"/>
              </p:cNvSpPr>
              <p:nvPr userDrawn="1"/>
            </p:nvSpPr>
            <p:spPr bwMode="hidden">
              <a:xfrm>
                <a:off x="2248" y="4142"/>
                <a:ext cx="43" cy="43"/>
              </a:xfrm>
              <a:prstGeom prst="rect">
                <a:avLst/>
              </a:prstGeom>
              <a:solidFill>
                <a:srgbClr val="E6E8F1"/>
              </a:solidFill>
              <a:ln w="9525">
                <a:noFill/>
                <a:miter lim="800000"/>
                <a:headEnd/>
                <a:tailEnd/>
              </a:ln>
            </p:spPr>
            <p:txBody>
              <a:bodyPr/>
              <a:lstStyle/>
              <a:p>
                <a:endParaRPr lang="nl-NL"/>
              </a:p>
            </p:txBody>
          </p:sp>
          <p:sp>
            <p:nvSpPr>
              <p:cNvPr id="50278" name="Rectangle 3174"/>
              <p:cNvSpPr>
                <a:spLocks noChangeArrowheads="1"/>
              </p:cNvSpPr>
              <p:nvPr userDrawn="1"/>
            </p:nvSpPr>
            <p:spPr bwMode="hidden">
              <a:xfrm>
                <a:off x="2334" y="4142"/>
                <a:ext cx="43" cy="43"/>
              </a:xfrm>
              <a:prstGeom prst="rect">
                <a:avLst/>
              </a:prstGeom>
              <a:solidFill>
                <a:srgbClr val="E6E8F1"/>
              </a:solidFill>
              <a:ln w="9525">
                <a:noFill/>
                <a:miter lim="800000"/>
                <a:headEnd/>
                <a:tailEnd/>
              </a:ln>
            </p:spPr>
            <p:txBody>
              <a:bodyPr/>
              <a:lstStyle/>
              <a:p>
                <a:endParaRPr lang="nl-NL"/>
              </a:p>
            </p:txBody>
          </p:sp>
          <p:sp>
            <p:nvSpPr>
              <p:cNvPr id="50279" name="Rectangle 3175"/>
              <p:cNvSpPr>
                <a:spLocks noChangeArrowheads="1"/>
              </p:cNvSpPr>
              <p:nvPr userDrawn="1"/>
            </p:nvSpPr>
            <p:spPr bwMode="hidden">
              <a:xfrm>
                <a:off x="2420" y="4142"/>
                <a:ext cx="43" cy="43"/>
              </a:xfrm>
              <a:prstGeom prst="rect">
                <a:avLst/>
              </a:prstGeom>
              <a:solidFill>
                <a:srgbClr val="E6E8F1"/>
              </a:solidFill>
              <a:ln w="9525">
                <a:noFill/>
                <a:miter lim="800000"/>
                <a:headEnd/>
                <a:tailEnd/>
              </a:ln>
            </p:spPr>
            <p:txBody>
              <a:bodyPr/>
              <a:lstStyle/>
              <a:p>
                <a:endParaRPr lang="nl-NL"/>
              </a:p>
            </p:txBody>
          </p:sp>
          <p:sp>
            <p:nvSpPr>
              <p:cNvPr id="50280" name="Rectangle 3176"/>
              <p:cNvSpPr>
                <a:spLocks noChangeArrowheads="1"/>
              </p:cNvSpPr>
              <p:nvPr userDrawn="1"/>
            </p:nvSpPr>
            <p:spPr bwMode="hidden">
              <a:xfrm>
                <a:off x="2506" y="4142"/>
                <a:ext cx="44" cy="43"/>
              </a:xfrm>
              <a:prstGeom prst="rect">
                <a:avLst/>
              </a:prstGeom>
              <a:solidFill>
                <a:srgbClr val="CED2E3"/>
              </a:solidFill>
              <a:ln w="9525">
                <a:noFill/>
                <a:miter lim="800000"/>
                <a:headEnd/>
                <a:tailEnd/>
              </a:ln>
            </p:spPr>
            <p:txBody>
              <a:bodyPr/>
              <a:lstStyle/>
              <a:p>
                <a:endParaRPr lang="nl-NL"/>
              </a:p>
            </p:txBody>
          </p:sp>
          <p:sp>
            <p:nvSpPr>
              <p:cNvPr id="50281" name="Rectangle 3177"/>
              <p:cNvSpPr>
                <a:spLocks noChangeArrowheads="1"/>
              </p:cNvSpPr>
              <p:nvPr userDrawn="1"/>
            </p:nvSpPr>
            <p:spPr bwMode="hidden">
              <a:xfrm>
                <a:off x="2593" y="4142"/>
                <a:ext cx="43" cy="43"/>
              </a:xfrm>
              <a:prstGeom prst="rect">
                <a:avLst/>
              </a:prstGeom>
              <a:solidFill>
                <a:srgbClr val="CED2E3"/>
              </a:solidFill>
              <a:ln w="9525">
                <a:noFill/>
                <a:miter lim="800000"/>
                <a:headEnd/>
                <a:tailEnd/>
              </a:ln>
            </p:spPr>
            <p:txBody>
              <a:bodyPr/>
              <a:lstStyle/>
              <a:p>
                <a:endParaRPr lang="nl-NL"/>
              </a:p>
            </p:txBody>
          </p:sp>
          <p:sp>
            <p:nvSpPr>
              <p:cNvPr id="50282" name="Rectangle 3178"/>
              <p:cNvSpPr>
                <a:spLocks noChangeArrowheads="1"/>
              </p:cNvSpPr>
              <p:nvPr userDrawn="1"/>
            </p:nvSpPr>
            <p:spPr bwMode="hidden">
              <a:xfrm>
                <a:off x="2679" y="4142"/>
                <a:ext cx="43" cy="43"/>
              </a:xfrm>
              <a:prstGeom prst="rect">
                <a:avLst/>
              </a:prstGeom>
              <a:solidFill>
                <a:srgbClr val="CED2E3"/>
              </a:solidFill>
              <a:ln w="9525">
                <a:noFill/>
                <a:miter lim="800000"/>
                <a:headEnd/>
                <a:tailEnd/>
              </a:ln>
            </p:spPr>
            <p:txBody>
              <a:bodyPr/>
              <a:lstStyle/>
              <a:p>
                <a:endParaRPr lang="nl-NL"/>
              </a:p>
            </p:txBody>
          </p:sp>
          <p:sp>
            <p:nvSpPr>
              <p:cNvPr id="50283" name="Rectangle 3179"/>
              <p:cNvSpPr>
                <a:spLocks noChangeArrowheads="1"/>
              </p:cNvSpPr>
              <p:nvPr userDrawn="1"/>
            </p:nvSpPr>
            <p:spPr bwMode="hidden">
              <a:xfrm>
                <a:off x="2765" y="4142"/>
                <a:ext cx="43" cy="43"/>
              </a:xfrm>
              <a:prstGeom prst="rect">
                <a:avLst/>
              </a:prstGeom>
              <a:solidFill>
                <a:srgbClr val="CED2E3"/>
              </a:solidFill>
              <a:ln w="9525">
                <a:noFill/>
                <a:miter lim="800000"/>
                <a:headEnd/>
                <a:tailEnd/>
              </a:ln>
            </p:spPr>
            <p:txBody>
              <a:bodyPr/>
              <a:lstStyle/>
              <a:p>
                <a:endParaRPr lang="nl-NL"/>
              </a:p>
            </p:txBody>
          </p:sp>
          <p:sp>
            <p:nvSpPr>
              <p:cNvPr id="50284" name="Rectangle 3180"/>
              <p:cNvSpPr>
                <a:spLocks noChangeArrowheads="1"/>
              </p:cNvSpPr>
              <p:nvPr userDrawn="1"/>
            </p:nvSpPr>
            <p:spPr bwMode="hidden">
              <a:xfrm>
                <a:off x="2851" y="4142"/>
                <a:ext cx="43" cy="43"/>
              </a:xfrm>
              <a:prstGeom prst="rect">
                <a:avLst/>
              </a:prstGeom>
              <a:solidFill>
                <a:srgbClr val="CED2E3"/>
              </a:solidFill>
              <a:ln w="9525">
                <a:noFill/>
                <a:miter lim="800000"/>
                <a:headEnd/>
                <a:tailEnd/>
              </a:ln>
            </p:spPr>
            <p:txBody>
              <a:bodyPr/>
              <a:lstStyle/>
              <a:p>
                <a:endParaRPr lang="nl-NL"/>
              </a:p>
            </p:txBody>
          </p:sp>
          <p:sp>
            <p:nvSpPr>
              <p:cNvPr id="50285" name="Rectangle 3181"/>
              <p:cNvSpPr>
                <a:spLocks noChangeArrowheads="1"/>
              </p:cNvSpPr>
              <p:nvPr userDrawn="1"/>
            </p:nvSpPr>
            <p:spPr bwMode="hidden">
              <a:xfrm>
                <a:off x="2937" y="4142"/>
                <a:ext cx="43" cy="43"/>
              </a:xfrm>
              <a:prstGeom prst="rect">
                <a:avLst/>
              </a:prstGeom>
              <a:solidFill>
                <a:srgbClr val="CED2E3"/>
              </a:solidFill>
              <a:ln w="9525">
                <a:noFill/>
                <a:miter lim="800000"/>
                <a:headEnd/>
                <a:tailEnd/>
              </a:ln>
            </p:spPr>
            <p:txBody>
              <a:bodyPr/>
              <a:lstStyle/>
              <a:p>
                <a:endParaRPr lang="nl-NL"/>
              </a:p>
            </p:txBody>
          </p:sp>
          <p:sp>
            <p:nvSpPr>
              <p:cNvPr id="50286" name="Rectangle 3182"/>
              <p:cNvSpPr>
                <a:spLocks noChangeArrowheads="1"/>
              </p:cNvSpPr>
              <p:nvPr userDrawn="1"/>
            </p:nvSpPr>
            <p:spPr bwMode="hidden">
              <a:xfrm>
                <a:off x="3024" y="4142"/>
                <a:ext cx="43" cy="43"/>
              </a:xfrm>
              <a:prstGeom prst="rect">
                <a:avLst/>
              </a:prstGeom>
              <a:solidFill>
                <a:srgbClr val="CED2E3"/>
              </a:solidFill>
              <a:ln w="9525">
                <a:noFill/>
                <a:miter lim="800000"/>
                <a:headEnd/>
                <a:tailEnd/>
              </a:ln>
            </p:spPr>
            <p:txBody>
              <a:bodyPr/>
              <a:lstStyle/>
              <a:p>
                <a:endParaRPr lang="nl-NL"/>
              </a:p>
            </p:txBody>
          </p:sp>
          <p:sp>
            <p:nvSpPr>
              <p:cNvPr id="50287" name="Rectangle 3183"/>
              <p:cNvSpPr>
                <a:spLocks noChangeArrowheads="1"/>
              </p:cNvSpPr>
              <p:nvPr userDrawn="1"/>
            </p:nvSpPr>
            <p:spPr bwMode="hidden">
              <a:xfrm>
                <a:off x="3110" y="4142"/>
                <a:ext cx="43" cy="43"/>
              </a:xfrm>
              <a:prstGeom prst="rect">
                <a:avLst/>
              </a:prstGeom>
              <a:solidFill>
                <a:srgbClr val="CED2E3"/>
              </a:solidFill>
              <a:ln w="9525">
                <a:noFill/>
                <a:miter lim="800000"/>
                <a:headEnd/>
                <a:tailEnd/>
              </a:ln>
            </p:spPr>
            <p:txBody>
              <a:bodyPr/>
              <a:lstStyle/>
              <a:p>
                <a:endParaRPr lang="nl-NL"/>
              </a:p>
            </p:txBody>
          </p:sp>
          <p:sp>
            <p:nvSpPr>
              <p:cNvPr id="50288" name="Rectangle 3184"/>
              <p:cNvSpPr>
                <a:spLocks noChangeArrowheads="1"/>
              </p:cNvSpPr>
              <p:nvPr userDrawn="1"/>
            </p:nvSpPr>
            <p:spPr bwMode="hidden">
              <a:xfrm>
                <a:off x="3196" y="4142"/>
                <a:ext cx="43" cy="43"/>
              </a:xfrm>
              <a:prstGeom prst="rect">
                <a:avLst/>
              </a:prstGeom>
              <a:solidFill>
                <a:srgbClr val="CED2E3"/>
              </a:solidFill>
              <a:ln w="9525">
                <a:noFill/>
                <a:miter lim="800000"/>
                <a:headEnd/>
                <a:tailEnd/>
              </a:ln>
            </p:spPr>
            <p:txBody>
              <a:bodyPr/>
              <a:lstStyle/>
              <a:p>
                <a:endParaRPr lang="nl-NL"/>
              </a:p>
            </p:txBody>
          </p:sp>
          <p:sp>
            <p:nvSpPr>
              <p:cNvPr id="50289" name="Rectangle 3185"/>
              <p:cNvSpPr>
                <a:spLocks noChangeArrowheads="1"/>
              </p:cNvSpPr>
              <p:nvPr userDrawn="1"/>
            </p:nvSpPr>
            <p:spPr bwMode="hidden">
              <a:xfrm>
                <a:off x="3282" y="4142"/>
                <a:ext cx="43" cy="43"/>
              </a:xfrm>
              <a:prstGeom prst="rect">
                <a:avLst/>
              </a:prstGeom>
              <a:solidFill>
                <a:srgbClr val="CED2E3"/>
              </a:solidFill>
              <a:ln w="9525">
                <a:noFill/>
                <a:miter lim="800000"/>
                <a:headEnd/>
                <a:tailEnd/>
              </a:ln>
            </p:spPr>
            <p:txBody>
              <a:bodyPr/>
              <a:lstStyle/>
              <a:p>
                <a:endParaRPr lang="nl-NL"/>
              </a:p>
            </p:txBody>
          </p:sp>
          <p:sp>
            <p:nvSpPr>
              <p:cNvPr id="50290" name="Rectangle 3186"/>
              <p:cNvSpPr>
                <a:spLocks noChangeArrowheads="1"/>
              </p:cNvSpPr>
              <p:nvPr userDrawn="1"/>
            </p:nvSpPr>
            <p:spPr bwMode="hidden">
              <a:xfrm>
                <a:off x="3368" y="4142"/>
                <a:ext cx="43" cy="43"/>
              </a:xfrm>
              <a:prstGeom prst="rect">
                <a:avLst/>
              </a:prstGeom>
              <a:solidFill>
                <a:srgbClr val="CED2E3"/>
              </a:solidFill>
              <a:ln w="9525">
                <a:noFill/>
                <a:miter lim="800000"/>
                <a:headEnd/>
                <a:tailEnd/>
              </a:ln>
            </p:spPr>
            <p:txBody>
              <a:bodyPr/>
              <a:lstStyle/>
              <a:p>
                <a:endParaRPr lang="nl-NL"/>
              </a:p>
            </p:txBody>
          </p:sp>
          <p:sp>
            <p:nvSpPr>
              <p:cNvPr id="50291" name="Rectangle 3187"/>
              <p:cNvSpPr>
                <a:spLocks noChangeArrowheads="1"/>
              </p:cNvSpPr>
              <p:nvPr userDrawn="1"/>
            </p:nvSpPr>
            <p:spPr bwMode="hidden">
              <a:xfrm>
                <a:off x="3454" y="4142"/>
                <a:ext cx="44" cy="43"/>
              </a:xfrm>
              <a:prstGeom prst="rect">
                <a:avLst/>
              </a:prstGeom>
              <a:solidFill>
                <a:srgbClr val="CED2E3"/>
              </a:solidFill>
              <a:ln w="9525">
                <a:noFill/>
                <a:miter lim="800000"/>
                <a:headEnd/>
                <a:tailEnd/>
              </a:ln>
            </p:spPr>
            <p:txBody>
              <a:bodyPr/>
              <a:lstStyle/>
              <a:p>
                <a:endParaRPr lang="nl-NL"/>
              </a:p>
            </p:txBody>
          </p:sp>
          <p:sp>
            <p:nvSpPr>
              <p:cNvPr id="50292" name="Rectangle 3188"/>
              <p:cNvSpPr>
                <a:spLocks noChangeArrowheads="1"/>
              </p:cNvSpPr>
              <p:nvPr userDrawn="1"/>
            </p:nvSpPr>
            <p:spPr bwMode="hidden">
              <a:xfrm>
                <a:off x="3541" y="4142"/>
                <a:ext cx="43" cy="43"/>
              </a:xfrm>
              <a:prstGeom prst="rect">
                <a:avLst/>
              </a:prstGeom>
              <a:solidFill>
                <a:srgbClr val="CED2E3"/>
              </a:solidFill>
              <a:ln w="9525">
                <a:noFill/>
                <a:miter lim="800000"/>
                <a:headEnd/>
                <a:tailEnd/>
              </a:ln>
            </p:spPr>
            <p:txBody>
              <a:bodyPr/>
              <a:lstStyle/>
              <a:p>
                <a:endParaRPr lang="nl-NL"/>
              </a:p>
            </p:txBody>
          </p:sp>
          <p:sp>
            <p:nvSpPr>
              <p:cNvPr id="50293" name="Rectangle 3189"/>
              <p:cNvSpPr>
                <a:spLocks noChangeArrowheads="1"/>
              </p:cNvSpPr>
              <p:nvPr userDrawn="1"/>
            </p:nvSpPr>
            <p:spPr bwMode="hidden">
              <a:xfrm>
                <a:off x="3627" y="4142"/>
                <a:ext cx="43" cy="43"/>
              </a:xfrm>
              <a:prstGeom prst="rect">
                <a:avLst/>
              </a:prstGeom>
              <a:solidFill>
                <a:srgbClr val="CED2E3"/>
              </a:solidFill>
              <a:ln w="9525">
                <a:noFill/>
                <a:miter lim="800000"/>
                <a:headEnd/>
                <a:tailEnd/>
              </a:ln>
            </p:spPr>
            <p:txBody>
              <a:bodyPr/>
              <a:lstStyle/>
              <a:p>
                <a:endParaRPr lang="nl-NL"/>
              </a:p>
            </p:txBody>
          </p:sp>
          <p:sp>
            <p:nvSpPr>
              <p:cNvPr id="50294" name="Rectangle 3190"/>
              <p:cNvSpPr>
                <a:spLocks noChangeArrowheads="1"/>
              </p:cNvSpPr>
              <p:nvPr userDrawn="1"/>
            </p:nvSpPr>
            <p:spPr bwMode="hidden">
              <a:xfrm>
                <a:off x="3713" y="4142"/>
                <a:ext cx="43" cy="43"/>
              </a:xfrm>
              <a:prstGeom prst="rect">
                <a:avLst/>
              </a:prstGeom>
              <a:solidFill>
                <a:srgbClr val="CED2E3"/>
              </a:solidFill>
              <a:ln w="9525">
                <a:noFill/>
                <a:miter lim="800000"/>
                <a:headEnd/>
                <a:tailEnd/>
              </a:ln>
            </p:spPr>
            <p:txBody>
              <a:bodyPr/>
              <a:lstStyle/>
              <a:p>
                <a:endParaRPr lang="nl-NL"/>
              </a:p>
            </p:txBody>
          </p:sp>
          <p:sp>
            <p:nvSpPr>
              <p:cNvPr id="50295" name="Rectangle 3191"/>
              <p:cNvSpPr>
                <a:spLocks noChangeArrowheads="1"/>
              </p:cNvSpPr>
              <p:nvPr userDrawn="1"/>
            </p:nvSpPr>
            <p:spPr bwMode="hidden">
              <a:xfrm>
                <a:off x="3799" y="4142"/>
                <a:ext cx="43" cy="43"/>
              </a:xfrm>
              <a:prstGeom prst="rect">
                <a:avLst/>
              </a:prstGeom>
              <a:solidFill>
                <a:srgbClr val="CED2E3"/>
              </a:solidFill>
              <a:ln w="9525">
                <a:noFill/>
                <a:miter lim="800000"/>
                <a:headEnd/>
                <a:tailEnd/>
              </a:ln>
            </p:spPr>
            <p:txBody>
              <a:bodyPr/>
              <a:lstStyle/>
              <a:p>
                <a:endParaRPr lang="nl-NL"/>
              </a:p>
            </p:txBody>
          </p:sp>
          <p:sp>
            <p:nvSpPr>
              <p:cNvPr id="50296" name="Rectangle 3192"/>
              <p:cNvSpPr>
                <a:spLocks noChangeArrowheads="1"/>
              </p:cNvSpPr>
              <p:nvPr userDrawn="1"/>
            </p:nvSpPr>
            <p:spPr bwMode="hidden">
              <a:xfrm>
                <a:off x="3885" y="4142"/>
                <a:ext cx="43" cy="43"/>
              </a:xfrm>
              <a:prstGeom prst="rect">
                <a:avLst/>
              </a:prstGeom>
              <a:solidFill>
                <a:srgbClr val="CED2E3"/>
              </a:solidFill>
              <a:ln w="9525">
                <a:noFill/>
                <a:miter lim="800000"/>
                <a:headEnd/>
                <a:tailEnd/>
              </a:ln>
            </p:spPr>
            <p:txBody>
              <a:bodyPr/>
              <a:lstStyle/>
              <a:p>
                <a:endParaRPr lang="nl-NL"/>
              </a:p>
            </p:txBody>
          </p:sp>
          <p:sp>
            <p:nvSpPr>
              <p:cNvPr id="50297" name="Rectangle 3193"/>
              <p:cNvSpPr>
                <a:spLocks noChangeArrowheads="1"/>
              </p:cNvSpPr>
              <p:nvPr userDrawn="1"/>
            </p:nvSpPr>
            <p:spPr bwMode="hidden">
              <a:xfrm>
                <a:off x="3972" y="4142"/>
                <a:ext cx="43" cy="43"/>
              </a:xfrm>
              <a:prstGeom prst="rect">
                <a:avLst/>
              </a:prstGeom>
              <a:solidFill>
                <a:srgbClr val="CED2E3"/>
              </a:solidFill>
              <a:ln w="9525">
                <a:noFill/>
                <a:miter lim="800000"/>
                <a:headEnd/>
                <a:tailEnd/>
              </a:ln>
            </p:spPr>
            <p:txBody>
              <a:bodyPr/>
              <a:lstStyle/>
              <a:p>
                <a:endParaRPr lang="nl-NL"/>
              </a:p>
            </p:txBody>
          </p:sp>
          <p:sp>
            <p:nvSpPr>
              <p:cNvPr id="50298" name="Rectangle 3194"/>
              <p:cNvSpPr>
                <a:spLocks noChangeArrowheads="1"/>
              </p:cNvSpPr>
              <p:nvPr userDrawn="1"/>
            </p:nvSpPr>
            <p:spPr bwMode="hidden">
              <a:xfrm>
                <a:off x="4058" y="4142"/>
                <a:ext cx="43" cy="43"/>
              </a:xfrm>
              <a:prstGeom prst="rect">
                <a:avLst/>
              </a:prstGeom>
              <a:solidFill>
                <a:srgbClr val="CED2E3"/>
              </a:solidFill>
              <a:ln w="9525">
                <a:noFill/>
                <a:miter lim="800000"/>
                <a:headEnd/>
                <a:tailEnd/>
              </a:ln>
            </p:spPr>
            <p:txBody>
              <a:bodyPr/>
              <a:lstStyle/>
              <a:p>
                <a:endParaRPr lang="nl-NL"/>
              </a:p>
            </p:txBody>
          </p:sp>
          <p:sp>
            <p:nvSpPr>
              <p:cNvPr id="50299" name="Rectangle 3195"/>
              <p:cNvSpPr>
                <a:spLocks noChangeArrowheads="1"/>
              </p:cNvSpPr>
              <p:nvPr userDrawn="1"/>
            </p:nvSpPr>
            <p:spPr bwMode="hidden">
              <a:xfrm>
                <a:off x="4144" y="4142"/>
                <a:ext cx="43" cy="43"/>
              </a:xfrm>
              <a:prstGeom prst="rect">
                <a:avLst/>
              </a:prstGeom>
              <a:solidFill>
                <a:srgbClr val="CED2E3"/>
              </a:solidFill>
              <a:ln w="9525">
                <a:noFill/>
                <a:miter lim="800000"/>
                <a:headEnd/>
                <a:tailEnd/>
              </a:ln>
            </p:spPr>
            <p:txBody>
              <a:bodyPr/>
              <a:lstStyle/>
              <a:p>
                <a:endParaRPr lang="nl-NL"/>
              </a:p>
            </p:txBody>
          </p:sp>
          <p:sp>
            <p:nvSpPr>
              <p:cNvPr id="50300" name="Rectangle 3196"/>
              <p:cNvSpPr>
                <a:spLocks noChangeArrowheads="1"/>
              </p:cNvSpPr>
              <p:nvPr userDrawn="1"/>
            </p:nvSpPr>
            <p:spPr bwMode="hidden">
              <a:xfrm>
                <a:off x="4230" y="4142"/>
                <a:ext cx="43" cy="43"/>
              </a:xfrm>
              <a:prstGeom prst="rect">
                <a:avLst/>
              </a:prstGeom>
              <a:solidFill>
                <a:srgbClr val="CED2E3"/>
              </a:solidFill>
              <a:ln w="9525">
                <a:noFill/>
                <a:miter lim="800000"/>
                <a:headEnd/>
                <a:tailEnd/>
              </a:ln>
            </p:spPr>
            <p:txBody>
              <a:bodyPr/>
              <a:lstStyle/>
              <a:p>
                <a:endParaRPr lang="nl-NL"/>
              </a:p>
            </p:txBody>
          </p:sp>
          <p:sp>
            <p:nvSpPr>
              <p:cNvPr id="50301" name="Rectangle 3197"/>
              <p:cNvSpPr>
                <a:spLocks noChangeArrowheads="1"/>
              </p:cNvSpPr>
              <p:nvPr userDrawn="1"/>
            </p:nvSpPr>
            <p:spPr bwMode="hidden">
              <a:xfrm>
                <a:off x="4316" y="4142"/>
                <a:ext cx="43" cy="43"/>
              </a:xfrm>
              <a:prstGeom prst="rect">
                <a:avLst/>
              </a:prstGeom>
              <a:solidFill>
                <a:srgbClr val="CED2E3"/>
              </a:solidFill>
              <a:ln w="9525">
                <a:noFill/>
                <a:miter lim="800000"/>
                <a:headEnd/>
                <a:tailEnd/>
              </a:ln>
            </p:spPr>
            <p:txBody>
              <a:bodyPr/>
              <a:lstStyle/>
              <a:p>
                <a:endParaRPr lang="nl-NL"/>
              </a:p>
            </p:txBody>
          </p:sp>
          <p:sp>
            <p:nvSpPr>
              <p:cNvPr id="50302" name="Rectangle 3198"/>
              <p:cNvSpPr>
                <a:spLocks noChangeArrowheads="1"/>
              </p:cNvSpPr>
              <p:nvPr userDrawn="1"/>
            </p:nvSpPr>
            <p:spPr bwMode="hidden">
              <a:xfrm>
                <a:off x="4402" y="4142"/>
                <a:ext cx="44" cy="43"/>
              </a:xfrm>
              <a:prstGeom prst="rect">
                <a:avLst/>
              </a:prstGeom>
              <a:solidFill>
                <a:srgbClr val="CED2E3"/>
              </a:solidFill>
              <a:ln w="9525">
                <a:noFill/>
                <a:miter lim="800000"/>
                <a:headEnd/>
                <a:tailEnd/>
              </a:ln>
            </p:spPr>
            <p:txBody>
              <a:bodyPr/>
              <a:lstStyle/>
              <a:p>
                <a:endParaRPr lang="nl-NL"/>
              </a:p>
            </p:txBody>
          </p:sp>
          <p:sp>
            <p:nvSpPr>
              <p:cNvPr id="50303" name="Rectangle 3199"/>
              <p:cNvSpPr>
                <a:spLocks noChangeArrowheads="1"/>
              </p:cNvSpPr>
              <p:nvPr userDrawn="1"/>
            </p:nvSpPr>
            <p:spPr bwMode="hidden">
              <a:xfrm>
                <a:off x="4489" y="4142"/>
                <a:ext cx="43" cy="43"/>
              </a:xfrm>
              <a:prstGeom prst="rect">
                <a:avLst/>
              </a:prstGeom>
              <a:solidFill>
                <a:srgbClr val="CED2E3"/>
              </a:solidFill>
              <a:ln w="9525">
                <a:noFill/>
                <a:miter lim="800000"/>
                <a:headEnd/>
                <a:tailEnd/>
              </a:ln>
            </p:spPr>
            <p:txBody>
              <a:bodyPr/>
              <a:lstStyle/>
              <a:p>
                <a:endParaRPr lang="nl-NL"/>
              </a:p>
            </p:txBody>
          </p:sp>
          <p:sp>
            <p:nvSpPr>
              <p:cNvPr id="50304" name="Rectangle 3200"/>
              <p:cNvSpPr>
                <a:spLocks noChangeArrowheads="1"/>
              </p:cNvSpPr>
              <p:nvPr userDrawn="1"/>
            </p:nvSpPr>
            <p:spPr bwMode="hidden">
              <a:xfrm>
                <a:off x="4575" y="4142"/>
                <a:ext cx="43" cy="43"/>
              </a:xfrm>
              <a:prstGeom prst="rect">
                <a:avLst/>
              </a:prstGeom>
              <a:solidFill>
                <a:srgbClr val="CED2E3"/>
              </a:solidFill>
              <a:ln w="9525">
                <a:noFill/>
                <a:miter lim="800000"/>
                <a:headEnd/>
                <a:tailEnd/>
              </a:ln>
            </p:spPr>
            <p:txBody>
              <a:bodyPr/>
              <a:lstStyle/>
              <a:p>
                <a:endParaRPr lang="nl-NL"/>
              </a:p>
            </p:txBody>
          </p:sp>
          <p:sp>
            <p:nvSpPr>
              <p:cNvPr id="50305" name="Rectangle 3201"/>
              <p:cNvSpPr>
                <a:spLocks noChangeArrowheads="1"/>
              </p:cNvSpPr>
              <p:nvPr userDrawn="1"/>
            </p:nvSpPr>
            <p:spPr bwMode="hidden">
              <a:xfrm>
                <a:off x="4661" y="4142"/>
                <a:ext cx="43" cy="43"/>
              </a:xfrm>
              <a:prstGeom prst="rect">
                <a:avLst/>
              </a:prstGeom>
              <a:solidFill>
                <a:srgbClr val="CED2E3"/>
              </a:solidFill>
              <a:ln w="9525">
                <a:noFill/>
                <a:miter lim="800000"/>
                <a:headEnd/>
                <a:tailEnd/>
              </a:ln>
            </p:spPr>
            <p:txBody>
              <a:bodyPr/>
              <a:lstStyle/>
              <a:p>
                <a:endParaRPr lang="nl-NL"/>
              </a:p>
            </p:txBody>
          </p:sp>
          <p:sp>
            <p:nvSpPr>
              <p:cNvPr id="50306" name="Rectangle 3202"/>
              <p:cNvSpPr>
                <a:spLocks noChangeArrowheads="1"/>
              </p:cNvSpPr>
              <p:nvPr userDrawn="1"/>
            </p:nvSpPr>
            <p:spPr bwMode="hidden">
              <a:xfrm>
                <a:off x="4747" y="4142"/>
                <a:ext cx="43" cy="43"/>
              </a:xfrm>
              <a:prstGeom prst="rect">
                <a:avLst/>
              </a:prstGeom>
              <a:solidFill>
                <a:srgbClr val="CED2E3"/>
              </a:solidFill>
              <a:ln w="9525">
                <a:noFill/>
                <a:miter lim="800000"/>
                <a:headEnd/>
                <a:tailEnd/>
              </a:ln>
            </p:spPr>
            <p:txBody>
              <a:bodyPr/>
              <a:lstStyle/>
              <a:p>
                <a:endParaRPr lang="nl-NL"/>
              </a:p>
            </p:txBody>
          </p:sp>
          <p:sp>
            <p:nvSpPr>
              <p:cNvPr id="50307" name="Rectangle 3203"/>
              <p:cNvSpPr>
                <a:spLocks noChangeArrowheads="1"/>
              </p:cNvSpPr>
              <p:nvPr userDrawn="1"/>
            </p:nvSpPr>
            <p:spPr bwMode="hidden">
              <a:xfrm>
                <a:off x="4833" y="4142"/>
                <a:ext cx="43" cy="43"/>
              </a:xfrm>
              <a:prstGeom prst="rect">
                <a:avLst/>
              </a:prstGeom>
              <a:solidFill>
                <a:srgbClr val="CED2E3"/>
              </a:solidFill>
              <a:ln w="9525">
                <a:noFill/>
                <a:miter lim="800000"/>
                <a:headEnd/>
                <a:tailEnd/>
              </a:ln>
            </p:spPr>
            <p:txBody>
              <a:bodyPr/>
              <a:lstStyle/>
              <a:p>
                <a:endParaRPr lang="nl-NL"/>
              </a:p>
            </p:txBody>
          </p:sp>
          <p:sp>
            <p:nvSpPr>
              <p:cNvPr id="50308" name="Rectangle 3204"/>
              <p:cNvSpPr>
                <a:spLocks noChangeArrowheads="1"/>
              </p:cNvSpPr>
              <p:nvPr userDrawn="1"/>
            </p:nvSpPr>
            <p:spPr bwMode="hidden">
              <a:xfrm>
                <a:off x="4920" y="4142"/>
                <a:ext cx="43" cy="43"/>
              </a:xfrm>
              <a:prstGeom prst="rect">
                <a:avLst/>
              </a:prstGeom>
              <a:solidFill>
                <a:srgbClr val="CED2E3"/>
              </a:solidFill>
              <a:ln w="9525">
                <a:noFill/>
                <a:miter lim="800000"/>
                <a:headEnd/>
                <a:tailEnd/>
              </a:ln>
            </p:spPr>
            <p:txBody>
              <a:bodyPr/>
              <a:lstStyle/>
              <a:p>
                <a:endParaRPr lang="nl-NL"/>
              </a:p>
            </p:txBody>
          </p:sp>
          <p:sp>
            <p:nvSpPr>
              <p:cNvPr id="50309" name="Rectangle 3205"/>
              <p:cNvSpPr>
                <a:spLocks noChangeArrowheads="1"/>
              </p:cNvSpPr>
              <p:nvPr userDrawn="1"/>
            </p:nvSpPr>
            <p:spPr bwMode="hidden">
              <a:xfrm>
                <a:off x="5006" y="4142"/>
                <a:ext cx="43" cy="43"/>
              </a:xfrm>
              <a:prstGeom prst="rect">
                <a:avLst/>
              </a:prstGeom>
              <a:solidFill>
                <a:srgbClr val="CED2E3"/>
              </a:solidFill>
              <a:ln w="9525">
                <a:noFill/>
                <a:miter lim="800000"/>
                <a:headEnd/>
                <a:tailEnd/>
              </a:ln>
            </p:spPr>
            <p:txBody>
              <a:bodyPr/>
              <a:lstStyle/>
              <a:p>
                <a:endParaRPr lang="nl-NL"/>
              </a:p>
            </p:txBody>
          </p:sp>
          <p:sp>
            <p:nvSpPr>
              <p:cNvPr id="50310" name="Rectangle 3206"/>
              <p:cNvSpPr>
                <a:spLocks noChangeArrowheads="1"/>
              </p:cNvSpPr>
              <p:nvPr userDrawn="1"/>
            </p:nvSpPr>
            <p:spPr bwMode="hidden">
              <a:xfrm>
                <a:off x="5092" y="4142"/>
                <a:ext cx="43" cy="43"/>
              </a:xfrm>
              <a:prstGeom prst="rect">
                <a:avLst/>
              </a:prstGeom>
              <a:solidFill>
                <a:srgbClr val="CED2E3"/>
              </a:solidFill>
              <a:ln w="9525">
                <a:noFill/>
                <a:miter lim="800000"/>
                <a:headEnd/>
                <a:tailEnd/>
              </a:ln>
            </p:spPr>
            <p:txBody>
              <a:bodyPr/>
              <a:lstStyle/>
              <a:p>
                <a:endParaRPr lang="nl-NL"/>
              </a:p>
            </p:txBody>
          </p:sp>
          <p:sp>
            <p:nvSpPr>
              <p:cNvPr id="50311" name="Rectangle 3207"/>
              <p:cNvSpPr>
                <a:spLocks noChangeArrowheads="1"/>
              </p:cNvSpPr>
              <p:nvPr userDrawn="1"/>
            </p:nvSpPr>
            <p:spPr bwMode="hidden">
              <a:xfrm>
                <a:off x="5178" y="4142"/>
                <a:ext cx="43" cy="43"/>
              </a:xfrm>
              <a:prstGeom prst="rect">
                <a:avLst/>
              </a:prstGeom>
              <a:solidFill>
                <a:srgbClr val="CED2E3"/>
              </a:solidFill>
              <a:ln w="9525">
                <a:noFill/>
                <a:miter lim="800000"/>
                <a:headEnd/>
                <a:tailEnd/>
              </a:ln>
            </p:spPr>
            <p:txBody>
              <a:bodyPr/>
              <a:lstStyle/>
              <a:p>
                <a:endParaRPr lang="nl-NL"/>
              </a:p>
            </p:txBody>
          </p:sp>
          <p:sp>
            <p:nvSpPr>
              <p:cNvPr id="50312" name="Rectangle 3208"/>
              <p:cNvSpPr>
                <a:spLocks noChangeArrowheads="1"/>
              </p:cNvSpPr>
              <p:nvPr userDrawn="1"/>
            </p:nvSpPr>
            <p:spPr bwMode="hidden">
              <a:xfrm>
                <a:off x="5264" y="4142"/>
                <a:ext cx="43" cy="43"/>
              </a:xfrm>
              <a:prstGeom prst="rect">
                <a:avLst/>
              </a:prstGeom>
              <a:solidFill>
                <a:srgbClr val="CED2E3"/>
              </a:solidFill>
              <a:ln w="9525">
                <a:noFill/>
                <a:miter lim="800000"/>
                <a:headEnd/>
                <a:tailEnd/>
              </a:ln>
            </p:spPr>
            <p:txBody>
              <a:bodyPr/>
              <a:lstStyle/>
              <a:p>
                <a:endParaRPr lang="nl-NL"/>
              </a:p>
            </p:txBody>
          </p:sp>
          <p:sp>
            <p:nvSpPr>
              <p:cNvPr id="50313" name="Rectangle 3209"/>
              <p:cNvSpPr>
                <a:spLocks noChangeArrowheads="1"/>
              </p:cNvSpPr>
              <p:nvPr userDrawn="1"/>
            </p:nvSpPr>
            <p:spPr bwMode="hidden">
              <a:xfrm>
                <a:off x="5350" y="4142"/>
                <a:ext cx="44" cy="43"/>
              </a:xfrm>
              <a:prstGeom prst="rect">
                <a:avLst/>
              </a:prstGeom>
              <a:solidFill>
                <a:srgbClr val="CED2E3"/>
              </a:solidFill>
              <a:ln w="9525">
                <a:noFill/>
                <a:miter lim="800000"/>
                <a:headEnd/>
                <a:tailEnd/>
              </a:ln>
            </p:spPr>
            <p:txBody>
              <a:bodyPr/>
              <a:lstStyle/>
              <a:p>
                <a:endParaRPr lang="nl-NL"/>
              </a:p>
            </p:txBody>
          </p:sp>
          <p:sp>
            <p:nvSpPr>
              <p:cNvPr id="50315" name="Rectangle 3211"/>
              <p:cNvSpPr>
                <a:spLocks noChangeArrowheads="1"/>
              </p:cNvSpPr>
              <p:nvPr userDrawn="1"/>
            </p:nvSpPr>
            <p:spPr bwMode="hidden">
              <a:xfrm>
                <a:off x="5437" y="4142"/>
                <a:ext cx="43" cy="43"/>
              </a:xfrm>
              <a:prstGeom prst="rect">
                <a:avLst/>
              </a:prstGeom>
              <a:solidFill>
                <a:srgbClr val="CED2E3"/>
              </a:solidFill>
              <a:ln w="9525">
                <a:noFill/>
                <a:miter lim="800000"/>
                <a:headEnd/>
                <a:tailEnd/>
              </a:ln>
            </p:spPr>
            <p:txBody>
              <a:bodyPr/>
              <a:lstStyle/>
              <a:p>
                <a:endParaRPr lang="nl-NL"/>
              </a:p>
            </p:txBody>
          </p:sp>
          <p:sp>
            <p:nvSpPr>
              <p:cNvPr id="50316" name="Rectangle 3212"/>
              <p:cNvSpPr>
                <a:spLocks noChangeArrowheads="1"/>
              </p:cNvSpPr>
              <p:nvPr userDrawn="1"/>
            </p:nvSpPr>
            <p:spPr bwMode="hidden">
              <a:xfrm>
                <a:off x="5523" y="4142"/>
                <a:ext cx="43" cy="43"/>
              </a:xfrm>
              <a:prstGeom prst="rect">
                <a:avLst/>
              </a:prstGeom>
              <a:solidFill>
                <a:srgbClr val="CED2E3"/>
              </a:solidFill>
              <a:ln w="9525">
                <a:noFill/>
                <a:miter lim="800000"/>
                <a:headEnd/>
                <a:tailEnd/>
              </a:ln>
            </p:spPr>
            <p:txBody>
              <a:bodyPr/>
              <a:lstStyle/>
              <a:p>
                <a:endParaRPr lang="nl-NL"/>
              </a:p>
            </p:txBody>
          </p:sp>
          <p:sp>
            <p:nvSpPr>
              <p:cNvPr id="50317" name="Rectangle 3213"/>
              <p:cNvSpPr>
                <a:spLocks noChangeArrowheads="1"/>
              </p:cNvSpPr>
              <p:nvPr userDrawn="1"/>
            </p:nvSpPr>
            <p:spPr bwMode="hidden">
              <a:xfrm>
                <a:off x="5609" y="4142"/>
                <a:ext cx="43" cy="43"/>
              </a:xfrm>
              <a:prstGeom prst="rect">
                <a:avLst/>
              </a:prstGeom>
              <a:solidFill>
                <a:srgbClr val="CED2E3"/>
              </a:solidFill>
              <a:ln w="9525">
                <a:noFill/>
                <a:miter lim="800000"/>
                <a:headEnd/>
                <a:tailEnd/>
              </a:ln>
            </p:spPr>
            <p:txBody>
              <a:bodyPr/>
              <a:lstStyle/>
              <a:p>
                <a:endParaRPr lang="nl-NL"/>
              </a:p>
            </p:txBody>
          </p:sp>
          <p:sp>
            <p:nvSpPr>
              <p:cNvPr id="50318" name="Rectangle 3214"/>
              <p:cNvSpPr>
                <a:spLocks noChangeArrowheads="1"/>
              </p:cNvSpPr>
              <p:nvPr userDrawn="1"/>
            </p:nvSpPr>
            <p:spPr bwMode="hidden">
              <a:xfrm>
                <a:off x="5695" y="4142"/>
                <a:ext cx="43" cy="43"/>
              </a:xfrm>
              <a:prstGeom prst="rect">
                <a:avLst/>
              </a:prstGeom>
              <a:solidFill>
                <a:srgbClr val="CED2E3"/>
              </a:solidFill>
              <a:ln w="9525">
                <a:noFill/>
                <a:miter lim="800000"/>
                <a:headEnd/>
                <a:tailEnd/>
              </a:ln>
            </p:spPr>
            <p:txBody>
              <a:bodyPr/>
              <a:lstStyle/>
              <a:p>
                <a:endParaRPr lang="nl-NL"/>
              </a:p>
            </p:txBody>
          </p:sp>
          <p:sp>
            <p:nvSpPr>
              <p:cNvPr id="50319" name="Rectangle 3215"/>
              <p:cNvSpPr>
                <a:spLocks noChangeArrowheads="1"/>
              </p:cNvSpPr>
              <p:nvPr userDrawn="1"/>
            </p:nvSpPr>
            <p:spPr bwMode="hidden">
              <a:xfrm>
                <a:off x="7" y="4228"/>
                <a:ext cx="43" cy="44"/>
              </a:xfrm>
              <a:prstGeom prst="rect">
                <a:avLst/>
              </a:prstGeom>
              <a:solidFill>
                <a:srgbClr val="B6BCD5"/>
              </a:solidFill>
              <a:ln w="9525">
                <a:noFill/>
                <a:miter lim="800000"/>
                <a:headEnd/>
                <a:tailEnd/>
              </a:ln>
            </p:spPr>
            <p:txBody>
              <a:bodyPr/>
              <a:lstStyle/>
              <a:p>
                <a:endParaRPr lang="nl-NL"/>
              </a:p>
            </p:txBody>
          </p:sp>
          <p:sp>
            <p:nvSpPr>
              <p:cNvPr id="50320" name="Rectangle 3216"/>
              <p:cNvSpPr>
                <a:spLocks noChangeArrowheads="1"/>
              </p:cNvSpPr>
              <p:nvPr userDrawn="1"/>
            </p:nvSpPr>
            <p:spPr bwMode="hidden">
              <a:xfrm>
                <a:off x="93" y="4228"/>
                <a:ext cx="43" cy="44"/>
              </a:xfrm>
              <a:prstGeom prst="rect">
                <a:avLst/>
              </a:prstGeom>
              <a:solidFill>
                <a:srgbClr val="B6BCD5"/>
              </a:solidFill>
              <a:ln w="9525">
                <a:noFill/>
                <a:miter lim="800000"/>
                <a:headEnd/>
                <a:tailEnd/>
              </a:ln>
            </p:spPr>
            <p:txBody>
              <a:bodyPr/>
              <a:lstStyle/>
              <a:p>
                <a:endParaRPr lang="nl-NL"/>
              </a:p>
            </p:txBody>
          </p:sp>
          <p:sp>
            <p:nvSpPr>
              <p:cNvPr id="50321" name="Rectangle 3217"/>
              <p:cNvSpPr>
                <a:spLocks noChangeArrowheads="1"/>
              </p:cNvSpPr>
              <p:nvPr userDrawn="1"/>
            </p:nvSpPr>
            <p:spPr bwMode="hidden">
              <a:xfrm>
                <a:off x="180" y="4228"/>
                <a:ext cx="43" cy="44"/>
              </a:xfrm>
              <a:prstGeom prst="rect">
                <a:avLst/>
              </a:prstGeom>
              <a:solidFill>
                <a:srgbClr val="B6BCD5"/>
              </a:solidFill>
              <a:ln w="9525">
                <a:noFill/>
                <a:miter lim="800000"/>
                <a:headEnd/>
                <a:tailEnd/>
              </a:ln>
            </p:spPr>
            <p:txBody>
              <a:bodyPr/>
              <a:lstStyle/>
              <a:p>
                <a:endParaRPr lang="nl-NL"/>
              </a:p>
            </p:txBody>
          </p:sp>
          <p:sp>
            <p:nvSpPr>
              <p:cNvPr id="50322" name="Rectangle 3218"/>
              <p:cNvSpPr>
                <a:spLocks noChangeArrowheads="1"/>
              </p:cNvSpPr>
              <p:nvPr userDrawn="1"/>
            </p:nvSpPr>
            <p:spPr bwMode="hidden">
              <a:xfrm>
                <a:off x="266" y="4228"/>
                <a:ext cx="43" cy="44"/>
              </a:xfrm>
              <a:prstGeom prst="rect">
                <a:avLst/>
              </a:prstGeom>
              <a:solidFill>
                <a:srgbClr val="B6BCD5"/>
              </a:solidFill>
              <a:ln w="9525">
                <a:noFill/>
                <a:miter lim="800000"/>
                <a:headEnd/>
                <a:tailEnd/>
              </a:ln>
            </p:spPr>
            <p:txBody>
              <a:bodyPr/>
              <a:lstStyle/>
              <a:p>
                <a:endParaRPr lang="nl-NL"/>
              </a:p>
            </p:txBody>
          </p:sp>
          <p:sp>
            <p:nvSpPr>
              <p:cNvPr id="50323" name="Rectangle 3219"/>
              <p:cNvSpPr>
                <a:spLocks noChangeArrowheads="1"/>
              </p:cNvSpPr>
              <p:nvPr userDrawn="1"/>
            </p:nvSpPr>
            <p:spPr bwMode="hidden">
              <a:xfrm>
                <a:off x="352" y="4228"/>
                <a:ext cx="43" cy="44"/>
              </a:xfrm>
              <a:prstGeom prst="rect">
                <a:avLst/>
              </a:prstGeom>
              <a:solidFill>
                <a:srgbClr val="B6BCD5"/>
              </a:solidFill>
              <a:ln w="9525">
                <a:noFill/>
                <a:miter lim="800000"/>
                <a:headEnd/>
                <a:tailEnd/>
              </a:ln>
            </p:spPr>
            <p:txBody>
              <a:bodyPr/>
              <a:lstStyle/>
              <a:p>
                <a:endParaRPr lang="nl-NL"/>
              </a:p>
            </p:txBody>
          </p:sp>
          <p:sp>
            <p:nvSpPr>
              <p:cNvPr id="50324" name="Rectangle 3220"/>
              <p:cNvSpPr>
                <a:spLocks noChangeArrowheads="1"/>
              </p:cNvSpPr>
              <p:nvPr userDrawn="1"/>
            </p:nvSpPr>
            <p:spPr bwMode="hidden">
              <a:xfrm>
                <a:off x="438" y="4228"/>
                <a:ext cx="43" cy="44"/>
              </a:xfrm>
              <a:prstGeom prst="rect">
                <a:avLst/>
              </a:prstGeom>
              <a:solidFill>
                <a:srgbClr val="B6BCD5"/>
              </a:solidFill>
              <a:ln w="9525">
                <a:noFill/>
                <a:miter lim="800000"/>
                <a:headEnd/>
                <a:tailEnd/>
              </a:ln>
            </p:spPr>
            <p:txBody>
              <a:bodyPr/>
              <a:lstStyle/>
              <a:p>
                <a:endParaRPr lang="nl-NL"/>
              </a:p>
            </p:txBody>
          </p:sp>
          <p:sp>
            <p:nvSpPr>
              <p:cNvPr id="50325" name="Rectangle 3221"/>
              <p:cNvSpPr>
                <a:spLocks noChangeArrowheads="1"/>
              </p:cNvSpPr>
              <p:nvPr userDrawn="1"/>
            </p:nvSpPr>
            <p:spPr bwMode="hidden">
              <a:xfrm>
                <a:off x="524" y="4228"/>
                <a:ext cx="43" cy="44"/>
              </a:xfrm>
              <a:prstGeom prst="rect">
                <a:avLst/>
              </a:prstGeom>
              <a:solidFill>
                <a:srgbClr val="B6BCD5"/>
              </a:solidFill>
              <a:ln w="9525">
                <a:noFill/>
                <a:miter lim="800000"/>
                <a:headEnd/>
                <a:tailEnd/>
              </a:ln>
            </p:spPr>
            <p:txBody>
              <a:bodyPr/>
              <a:lstStyle/>
              <a:p>
                <a:endParaRPr lang="nl-NL"/>
              </a:p>
            </p:txBody>
          </p:sp>
          <p:sp>
            <p:nvSpPr>
              <p:cNvPr id="50326" name="Rectangle 3222"/>
              <p:cNvSpPr>
                <a:spLocks noChangeArrowheads="1"/>
              </p:cNvSpPr>
              <p:nvPr userDrawn="1"/>
            </p:nvSpPr>
            <p:spPr bwMode="hidden">
              <a:xfrm>
                <a:off x="610" y="4228"/>
                <a:ext cx="44" cy="44"/>
              </a:xfrm>
              <a:prstGeom prst="rect">
                <a:avLst/>
              </a:prstGeom>
              <a:solidFill>
                <a:srgbClr val="B6BCD5"/>
              </a:solidFill>
              <a:ln w="9525">
                <a:noFill/>
                <a:miter lim="800000"/>
                <a:headEnd/>
                <a:tailEnd/>
              </a:ln>
            </p:spPr>
            <p:txBody>
              <a:bodyPr/>
              <a:lstStyle/>
              <a:p>
                <a:endParaRPr lang="nl-NL"/>
              </a:p>
            </p:txBody>
          </p:sp>
          <p:sp>
            <p:nvSpPr>
              <p:cNvPr id="50327" name="Rectangle 3223"/>
              <p:cNvSpPr>
                <a:spLocks noChangeArrowheads="1"/>
              </p:cNvSpPr>
              <p:nvPr userDrawn="1"/>
            </p:nvSpPr>
            <p:spPr bwMode="hidden">
              <a:xfrm>
                <a:off x="697" y="4228"/>
                <a:ext cx="43" cy="44"/>
              </a:xfrm>
              <a:prstGeom prst="rect">
                <a:avLst/>
              </a:prstGeom>
              <a:solidFill>
                <a:srgbClr val="B6BCD5"/>
              </a:solidFill>
              <a:ln w="9525">
                <a:noFill/>
                <a:miter lim="800000"/>
                <a:headEnd/>
                <a:tailEnd/>
              </a:ln>
            </p:spPr>
            <p:txBody>
              <a:bodyPr/>
              <a:lstStyle/>
              <a:p>
                <a:endParaRPr lang="nl-NL"/>
              </a:p>
            </p:txBody>
          </p:sp>
          <p:sp>
            <p:nvSpPr>
              <p:cNvPr id="50328" name="Rectangle 3224"/>
              <p:cNvSpPr>
                <a:spLocks noChangeArrowheads="1"/>
              </p:cNvSpPr>
              <p:nvPr userDrawn="1"/>
            </p:nvSpPr>
            <p:spPr bwMode="hidden">
              <a:xfrm>
                <a:off x="783" y="4228"/>
                <a:ext cx="43" cy="44"/>
              </a:xfrm>
              <a:prstGeom prst="rect">
                <a:avLst/>
              </a:prstGeom>
              <a:solidFill>
                <a:srgbClr val="B6BCD5"/>
              </a:solidFill>
              <a:ln w="9525">
                <a:noFill/>
                <a:miter lim="800000"/>
                <a:headEnd/>
                <a:tailEnd/>
              </a:ln>
            </p:spPr>
            <p:txBody>
              <a:bodyPr/>
              <a:lstStyle/>
              <a:p>
                <a:endParaRPr lang="nl-NL"/>
              </a:p>
            </p:txBody>
          </p:sp>
          <p:sp>
            <p:nvSpPr>
              <p:cNvPr id="50329" name="Rectangle 3225"/>
              <p:cNvSpPr>
                <a:spLocks noChangeArrowheads="1"/>
              </p:cNvSpPr>
              <p:nvPr userDrawn="1"/>
            </p:nvSpPr>
            <p:spPr bwMode="hidden">
              <a:xfrm>
                <a:off x="869" y="4228"/>
                <a:ext cx="43" cy="44"/>
              </a:xfrm>
              <a:prstGeom prst="rect">
                <a:avLst/>
              </a:prstGeom>
              <a:solidFill>
                <a:srgbClr val="B6BCD5"/>
              </a:solidFill>
              <a:ln w="9525">
                <a:noFill/>
                <a:miter lim="800000"/>
                <a:headEnd/>
                <a:tailEnd/>
              </a:ln>
            </p:spPr>
            <p:txBody>
              <a:bodyPr/>
              <a:lstStyle/>
              <a:p>
                <a:endParaRPr lang="nl-NL"/>
              </a:p>
            </p:txBody>
          </p:sp>
          <p:sp>
            <p:nvSpPr>
              <p:cNvPr id="50330" name="Rectangle 3226"/>
              <p:cNvSpPr>
                <a:spLocks noChangeArrowheads="1"/>
              </p:cNvSpPr>
              <p:nvPr userDrawn="1"/>
            </p:nvSpPr>
            <p:spPr bwMode="hidden">
              <a:xfrm>
                <a:off x="955" y="4228"/>
                <a:ext cx="43" cy="44"/>
              </a:xfrm>
              <a:prstGeom prst="rect">
                <a:avLst/>
              </a:prstGeom>
              <a:solidFill>
                <a:srgbClr val="B6BCD5"/>
              </a:solidFill>
              <a:ln w="9525">
                <a:noFill/>
                <a:miter lim="800000"/>
                <a:headEnd/>
                <a:tailEnd/>
              </a:ln>
            </p:spPr>
            <p:txBody>
              <a:bodyPr/>
              <a:lstStyle/>
              <a:p>
                <a:endParaRPr lang="nl-NL"/>
              </a:p>
            </p:txBody>
          </p:sp>
          <p:sp>
            <p:nvSpPr>
              <p:cNvPr id="50331" name="Rectangle 3227"/>
              <p:cNvSpPr>
                <a:spLocks noChangeArrowheads="1"/>
              </p:cNvSpPr>
              <p:nvPr userDrawn="1"/>
            </p:nvSpPr>
            <p:spPr bwMode="hidden">
              <a:xfrm>
                <a:off x="1041" y="4228"/>
                <a:ext cx="43" cy="44"/>
              </a:xfrm>
              <a:prstGeom prst="rect">
                <a:avLst/>
              </a:prstGeom>
              <a:solidFill>
                <a:srgbClr val="B6BCD5"/>
              </a:solidFill>
              <a:ln w="9525">
                <a:noFill/>
                <a:miter lim="800000"/>
                <a:headEnd/>
                <a:tailEnd/>
              </a:ln>
            </p:spPr>
            <p:txBody>
              <a:bodyPr/>
              <a:lstStyle/>
              <a:p>
                <a:endParaRPr lang="nl-NL"/>
              </a:p>
            </p:txBody>
          </p:sp>
          <p:sp>
            <p:nvSpPr>
              <p:cNvPr id="50332" name="Rectangle 3228"/>
              <p:cNvSpPr>
                <a:spLocks noChangeArrowheads="1"/>
              </p:cNvSpPr>
              <p:nvPr userDrawn="1"/>
            </p:nvSpPr>
            <p:spPr bwMode="hidden">
              <a:xfrm>
                <a:off x="1128" y="4228"/>
                <a:ext cx="43" cy="44"/>
              </a:xfrm>
              <a:prstGeom prst="rect">
                <a:avLst/>
              </a:prstGeom>
              <a:solidFill>
                <a:srgbClr val="B6BCD5"/>
              </a:solidFill>
              <a:ln w="9525">
                <a:noFill/>
                <a:miter lim="800000"/>
                <a:headEnd/>
                <a:tailEnd/>
              </a:ln>
            </p:spPr>
            <p:txBody>
              <a:bodyPr/>
              <a:lstStyle/>
              <a:p>
                <a:endParaRPr lang="nl-NL"/>
              </a:p>
            </p:txBody>
          </p:sp>
          <p:sp>
            <p:nvSpPr>
              <p:cNvPr id="50333" name="Rectangle 3229"/>
              <p:cNvSpPr>
                <a:spLocks noChangeArrowheads="1"/>
              </p:cNvSpPr>
              <p:nvPr userDrawn="1"/>
            </p:nvSpPr>
            <p:spPr bwMode="hidden">
              <a:xfrm>
                <a:off x="1214" y="4228"/>
                <a:ext cx="43" cy="44"/>
              </a:xfrm>
              <a:prstGeom prst="rect">
                <a:avLst/>
              </a:prstGeom>
              <a:solidFill>
                <a:srgbClr val="B6BCD5"/>
              </a:solidFill>
              <a:ln w="9525">
                <a:noFill/>
                <a:miter lim="800000"/>
                <a:headEnd/>
                <a:tailEnd/>
              </a:ln>
            </p:spPr>
            <p:txBody>
              <a:bodyPr/>
              <a:lstStyle/>
              <a:p>
                <a:endParaRPr lang="nl-NL"/>
              </a:p>
            </p:txBody>
          </p:sp>
          <p:sp>
            <p:nvSpPr>
              <p:cNvPr id="50334" name="Rectangle 3230"/>
              <p:cNvSpPr>
                <a:spLocks noChangeArrowheads="1"/>
              </p:cNvSpPr>
              <p:nvPr userDrawn="1"/>
            </p:nvSpPr>
            <p:spPr bwMode="hidden">
              <a:xfrm>
                <a:off x="1300" y="4228"/>
                <a:ext cx="43" cy="44"/>
              </a:xfrm>
              <a:prstGeom prst="rect">
                <a:avLst/>
              </a:prstGeom>
              <a:solidFill>
                <a:srgbClr val="B6BCD5"/>
              </a:solidFill>
              <a:ln w="9525">
                <a:noFill/>
                <a:miter lim="800000"/>
                <a:headEnd/>
                <a:tailEnd/>
              </a:ln>
            </p:spPr>
            <p:txBody>
              <a:bodyPr/>
              <a:lstStyle/>
              <a:p>
                <a:endParaRPr lang="nl-NL"/>
              </a:p>
            </p:txBody>
          </p:sp>
          <p:sp>
            <p:nvSpPr>
              <p:cNvPr id="50335" name="Rectangle 3231"/>
              <p:cNvSpPr>
                <a:spLocks noChangeArrowheads="1"/>
              </p:cNvSpPr>
              <p:nvPr userDrawn="1"/>
            </p:nvSpPr>
            <p:spPr bwMode="hidden">
              <a:xfrm>
                <a:off x="1386" y="4228"/>
                <a:ext cx="43" cy="44"/>
              </a:xfrm>
              <a:prstGeom prst="rect">
                <a:avLst/>
              </a:prstGeom>
              <a:solidFill>
                <a:srgbClr val="B6BCD5"/>
              </a:solidFill>
              <a:ln w="9525">
                <a:noFill/>
                <a:miter lim="800000"/>
                <a:headEnd/>
                <a:tailEnd/>
              </a:ln>
            </p:spPr>
            <p:txBody>
              <a:bodyPr/>
              <a:lstStyle/>
              <a:p>
                <a:endParaRPr lang="nl-NL"/>
              </a:p>
            </p:txBody>
          </p:sp>
          <p:sp>
            <p:nvSpPr>
              <p:cNvPr id="50336" name="Rectangle 3232"/>
              <p:cNvSpPr>
                <a:spLocks noChangeArrowheads="1"/>
              </p:cNvSpPr>
              <p:nvPr userDrawn="1"/>
            </p:nvSpPr>
            <p:spPr bwMode="hidden">
              <a:xfrm>
                <a:off x="1472" y="4228"/>
                <a:ext cx="43" cy="44"/>
              </a:xfrm>
              <a:prstGeom prst="rect">
                <a:avLst/>
              </a:prstGeom>
              <a:solidFill>
                <a:srgbClr val="B6BCD5"/>
              </a:solidFill>
              <a:ln w="9525">
                <a:noFill/>
                <a:miter lim="800000"/>
                <a:headEnd/>
                <a:tailEnd/>
              </a:ln>
            </p:spPr>
            <p:txBody>
              <a:bodyPr/>
              <a:lstStyle/>
              <a:p>
                <a:endParaRPr lang="nl-NL"/>
              </a:p>
            </p:txBody>
          </p:sp>
          <p:sp>
            <p:nvSpPr>
              <p:cNvPr id="50337" name="Rectangle 3233"/>
              <p:cNvSpPr>
                <a:spLocks noChangeArrowheads="1"/>
              </p:cNvSpPr>
              <p:nvPr userDrawn="1"/>
            </p:nvSpPr>
            <p:spPr bwMode="hidden">
              <a:xfrm>
                <a:off x="1558" y="4228"/>
                <a:ext cx="44" cy="44"/>
              </a:xfrm>
              <a:prstGeom prst="rect">
                <a:avLst/>
              </a:prstGeom>
              <a:solidFill>
                <a:srgbClr val="B6BCD5"/>
              </a:solidFill>
              <a:ln w="9525">
                <a:noFill/>
                <a:miter lim="800000"/>
                <a:headEnd/>
                <a:tailEnd/>
              </a:ln>
            </p:spPr>
            <p:txBody>
              <a:bodyPr/>
              <a:lstStyle/>
              <a:p>
                <a:endParaRPr lang="nl-NL"/>
              </a:p>
            </p:txBody>
          </p:sp>
          <p:sp>
            <p:nvSpPr>
              <p:cNvPr id="50338" name="Rectangle 3234"/>
              <p:cNvSpPr>
                <a:spLocks noChangeArrowheads="1"/>
              </p:cNvSpPr>
              <p:nvPr userDrawn="1"/>
            </p:nvSpPr>
            <p:spPr bwMode="hidden">
              <a:xfrm>
                <a:off x="1645" y="4228"/>
                <a:ext cx="43" cy="44"/>
              </a:xfrm>
              <a:prstGeom prst="rect">
                <a:avLst/>
              </a:prstGeom>
              <a:solidFill>
                <a:srgbClr val="B6BCD5"/>
              </a:solidFill>
              <a:ln w="9525">
                <a:noFill/>
                <a:miter lim="800000"/>
                <a:headEnd/>
                <a:tailEnd/>
              </a:ln>
            </p:spPr>
            <p:txBody>
              <a:bodyPr/>
              <a:lstStyle/>
              <a:p>
                <a:endParaRPr lang="nl-NL"/>
              </a:p>
            </p:txBody>
          </p:sp>
          <p:sp>
            <p:nvSpPr>
              <p:cNvPr id="50339" name="Rectangle 3235"/>
              <p:cNvSpPr>
                <a:spLocks noChangeArrowheads="1"/>
              </p:cNvSpPr>
              <p:nvPr userDrawn="1"/>
            </p:nvSpPr>
            <p:spPr bwMode="hidden">
              <a:xfrm>
                <a:off x="1731" y="4228"/>
                <a:ext cx="43" cy="44"/>
              </a:xfrm>
              <a:prstGeom prst="rect">
                <a:avLst/>
              </a:prstGeom>
              <a:solidFill>
                <a:srgbClr val="B6BCD5"/>
              </a:solidFill>
              <a:ln w="9525">
                <a:noFill/>
                <a:miter lim="800000"/>
                <a:headEnd/>
                <a:tailEnd/>
              </a:ln>
            </p:spPr>
            <p:txBody>
              <a:bodyPr/>
              <a:lstStyle/>
              <a:p>
                <a:endParaRPr lang="nl-NL"/>
              </a:p>
            </p:txBody>
          </p:sp>
          <p:sp>
            <p:nvSpPr>
              <p:cNvPr id="50340" name="Rectangle 3236"/>
              <p:cNvSpPr>
                <a:spLocks noChangeArrowheads="1"/>
              </p:cNvSpPr>
              <p:nvPr userDrawn="1"/>
            </p:nvSpPr>
            <p:spPr bwMode="hidden">
              <a:xfrm>
                <a:off x="1817" y="4228"/>
                <a:ext cx="43" cy="44"/>
              </a:xfrm>
              <a:prstGeom prst="rect">
                <a:avLst/>
              </a:prstGeom>
              <a:solidFill>
                <a:srgbClr val="B6BCD5"/>
              </a:solidFill>
              <a:ln w="9525">
                <a:noFill/>
                <a:miter lim="800000"/>
                <a:headEnd/>
                <a:tailEnd/>
              </a:ln>
            </p:spPr>
            <p:txBody>
              <a:bodyPr/>
              <a:lstStyle/>
              <a:p>
                <a:endParaRPr lang="nl-NL"/>
              </a:p>
            </p:txBody>
          </p:sp>
          <p:sp>
            <p:nvSpPr>
              <p:cNvPr id="50341" name="Rectangle 3237"/>
              <p:cNvSpPr>
                <a:spLocks noChangeArrowheads="1"/>
              </p:cNvSpPr>
              <p:nvPr userDrawn="1"/>
            </p:nvSpPr>
            <p:spPr bwMode="hidden">
              <a:xfrm>
                <a:off x="1903" y="4228"/>
                <a:ext cx="43" cy="44"/>
              </a:xfrm>
              <a:prstGeom prst="rect">
                <a:avLst/>
              </a:prstGeom>
              <a:solidFill>
                <a:srgbClr val="B6BCD5"/>
              </a:solidFill>
              <a:ln w="9525">
                <a:noFill/>
                <a:miter lim="800000"/>
                <a:headEnd/>
                <a:tailEnd/>
              </a:ln>
            </p:spPr>
            <p:txBody>
              <a:bodyPr/>
              <a:lstStyle/>
              <a:p>
                <a:endParaRPr lang="nl-NL"/>
              </a:p>
            </p:txBody>
          </p:sp>
          <p:sp>
            <p:nvSpPr>
              <p:cNvPr id="50342" name="Rectangle 3238"/>
              <p:cNvSpPr>
                <a:spLocks noChangeArrowheads="1"/>
              </p:cNvSpPr>
              <p:nvPr userDrawn="1"/>
            </p:nvSpPr>
            <p:spPr bwMode="hidden">
              <a:xfrm>
                <a:off x="1989" y="4228"/>
                <a:ext cx="43" cy="44"/>
              </a:xfrm>
              <a:prstGeom prst="rect">
                <a:avLst/>
              </a:prstGeom>
              <a:solidFill>
                <a:srgbClr val="B6BCD5"/>
              </a:solidFill>
              <a:ln w="9525">
                <a:noFill/>
                <a:miter lim="800000"/>
                <a:headEnd/>
                <a:tailEnd/>
              </a:ln>
            </p:spPr>
            <p:txBody>
              <a:bodyPr/>
              <a:lstStyle/>
              <a:p>
                <a:endParaRPr lang="nl-NL"/>
              </a:p>
            </p:txBody>
          </p:sp>
          <p:sp>
            <p:nvSpPr>
              <p:cNvPr id="50343" name="Rectangle 3239"/>
              <p:cNvSpPr>
                <a:spLocks noChangeArrowheads="1"/>
              </p:cNvSpPr>
              <p:nvPr userDrawn="1"/>
            </p:nvSpPr>
            <p:spPr bwMode="hidden">
              <a:xfrm>
                <a:off x="2076" y="4228"/>
                <a:ext cx="43" cy="44"/>
              </a:xfrm>
              <a:prstGeom prst="rect">
                <a:avLst/>
              </a:prstGeom>
              <a:solidFill>
                <a:srgbClr val="B6BCD5"/>
              </a:solidFill>
              <a:ln w="9525">
                <a:noFill/>
                <a:miter lim="800000"/>
                <a:headEnd/>
                <a:tailEnd/>
              </a:ln>
            </p:spPr>
            <p:txBody>
              <a:bodyPr/>
              <a:lstStyle/>
              <a:p>
                <a:endParaRPr lang="nl-NL"/>
              </a:p>
            </p:txBody>
          </p:sp>
          <p:sp>
            <p:nvSpPr>
              <p:cNvPr id="50344" name="Rectangle 3240"/>
              <p:cNvSpPr>
                <a:spLocks noChangeArrowheads="1"/>
              </p:cNvSpPr>
              <p:nvPr userDrawn="1"/>
            </p:nvSpPr>
            <p:spPr bwMode="hidden">
              <a:xfrm>
                <a:off x="2162" y="4228"/>
                <a:ext cx="43" cy="44"/>
              </a:xfrm>
              <a:prstGeom prst="rect">
                <a:avLst/>
              </a:prstGeom>
              <a:solidFill>
                <a:srgbClr val="B6BCD5"/>
              </a:solidFill>
              <a:ln w="9525">
                <a:noFill/>
                <a:miter lim="800000"/>
                <a:headEnd/>
                <a:tailEnd/>
              </a:ln>
            </p:spPr>
            <p:txBody>
              <a:bodyPr/>
              <a:lstStyle/>
              <a:p>
                <a:endParaRPr lang="nl-NL"/>
              </a:p>
            </p:txBody>
          </p:sp>
          <p:sp>
            <p:nvSpPr>
              <p:cNvPr id="50345" name="Rectangle 3241"/>
              <p:cNvSpPr>
                <a:spLocks noChangeArrowheads="1"/>
              </p:cNvSpPr>
              <p:nvPr userDrawn="1"/>
            </p:nvSpPr>
            <p:spPr bwMode="hidden">
              <a:xfrm>
                <a:off x="2248" y="4228"/>
                <a:ext cx="43" cy="44"/>
              </a:xfrm>
              <a:prstGeom prst="rect">
                <a:avLst/>
              </a:prstGeom>
              <a:solidFill>
                <a:srgbClr val="B6BCD5"/>
              </a:solidFill>
              <a:ln w="9525">
                <a:noFill/>
                <a:miter lim="800000"/>
                <a:headEnd/>
                <a:tailEnd/>
              </a:ln>
            </p:spPr>
            <p:txBody>
              <a:bodyPr/>
              <a:lstStyle/>
              <a:p>
                <a:endParaRPr lang="nl-NL"/>
              </a:p>
            </p:txBody>
          </p:sp>
          <p:sp>
            <p:nvSpPr>
              <p:cNvPr id="50346" name="Rectangle 3242"/>
              <p:cNvSpPr>
                <a:spLocks noChangeArrowheads="1"/>
              </p:cNvSpPr>
              <p:nvPr userDrawn="1"/>
            </p:nvSpPr>
            <p:spPr bwMode="hidden">
              <a:xfrm>
                <a:off x="2334" y="4228"/>
                <a:ext cx="43" cy="44"/>
              </a:xfrm>
              <a:prstGeom prst="rect">
                <a:avLst/>
              </a:prstGeom>
              <a:solidFill>
                <a:srgbClr val="B6BCD5"/>
              </a:solidFill>
              <a:ln w="9525">
                <a:noFill/>
                <a:miter lim="800000"/>
                <a:headEnd/>
                <a:tailEnd/>
              </a:ln>
            </p:spPr>
            <p:txBody>
              <a:bodyPr/>
              <a:lstStyle/>
              <a:p>
                <a:endParaRPr lang="nl-NL"/>
              </a:p>
            </p:txBody>
          </p:sp>
          <p:sp>
            <p:nvSpPr>
              <p:cNvPr id="50347" name="Rectangle 3243"/>
              <p:cNvSpPr>
                <a:spLocks noChangeArrowheads="1"/>
              </p:cNvSpPr>
              <p:nvPr userDrawn="1"/>
            </p:nvSpPr>
            <p:spPr bwMode="hidden">
              <a:xfrm>
                <a:off x="2420" y="4228"/>
                <a:ext cx="43" cy="44"/>
              </a:xfrm>
              <a:prstGeom prst="rect">
                <a:avLst/>
              </a:prstGeom>
              <a:solidFill>
                <a:srgbClr val="B6BCD5"/>
              </a:solidFill>
              <a:ln w="9525">
                <a:noFill/>
                <a:miter lim="800000"/>
                <a:headEnd/>
                <a:tailEnd/>
              </a:ln>
            </p:spPr>
            <p:txBody>
              <a:bodyPr/>
              <a:lstStyle/>
              <a:p>
                <a:endParaRPr lang="nl-NL"/>
              </a:p>
            </p:txBody>
          </p:sp>
          <p:sp>
            <p:nvSpPr>
              <p:cNvPr id="50348" name="Rectangle 3244"/>
              <p:cNvSpPr>
                <a:spLocks noChangeArrowheads="1"/>
              </p:cNvSpPr>
              <p:nvPr userDrawn="1"/>
            </p:nvSpPr>
            <p:spPr bwMode="hidden">
              <a:xfrm>
                <a:off x="2506" y="4228"/>
                <a:ext cx="44" cy="44"/>
              </a:xfrm>
              <a:prstGeom prst="rect">
                <a:avLst/>
              </a:prstGeom>
              <a:solidFill>
                <a:srgbClr val="B6BCD5"/>
              </a:solidFill>
              <a:ln w="9525">
                <a:noFill/>
                <a:miter lim="800000"/>
                <a:headEnd/>
                <a:tailEnd/>
              </a:ln>
            </p:spPr>
            <p:txBody>
              <a:bodyPr/>
              <a:lstStyle/>
              <a:p>
                <a:endParaRPr lang="nl-NL"/>
              </a:p>
            </p:txBody>
          </p:sp>
          <p:sp>
            <p:nvSpPr>
              <p:cNvPr id="50349" name="Rectangle 3245"/>
              <p:cNvSpPr>
                <a:spLocks noChangeArrowheads="1"/>
              </p:cNvSpPr>
              <p:nvPr userDrawn="1"/>
            </p:nvSpPr>
            <p:spPr bwMode="hidden">
              <a:xfrm>
                <a:off x="2593" y="4228"/>
                <a:ext cx="43" cy="44"/>
              </a:xfrm>
              <a:prstGeom prst="rect">
                <a:avLst/>
              </a:prstGeom>
              <a:solidFill>
                <a:srgbClr val="B6BCD5"/>
              </a:solidFill>
              <a:ln w="9525">
                <a:noFill/>
                <a:miter lim="800000"/>
                <a:headEnd/>
                <a:tailEnd/>
              </a:ln>
            </p:spPr>
            <p:txBody>
              <a:bodyPr/>
              <a:lstStyle/>
              <a:p>
                <a:endParaRPr lang="nl-NL"/>
              </a:p>
            </p:txBody>
          </p:sp>
          <p:sp>
            <p:nvSpPr>
              <p:cNvPr id="50350" name="Rectangle 3246"/>
              <p:cNvSpPr>
                <a:spLocks noChangeArrowheads="1"/>
              </p:cNvSpPr>
              <p:nvPr userDrawn="1"/>
            </p:nvSpPr>
            <p:spPr bwMode="hidden">
              <a:xfrm>
                <a:off x="2679" y="4228"/>
                <a:ext cx="43" cy="44"/>
              </a:xfrm>
              <a:prstGeom prst="rect">
                <a:avLst/>
              </a:prstGeom>
              <a:solidFill>
                <a:srgbClr val="B6BCD5"/>
              </a:solidFill>
              <a:ln w="9525">
                <a:noFill/>
                <a:miter lim="800000"/>
                <a:headEnd/>
                <a:tailEnd/>
              </a:ln>
            </p:spPr>
            <p:txBody>
              <a:bodyPr/>
              <a:lstStyle/>
              <a:p>
                <a:endParaRPr lang="nl-NL"/>
              </a:p>
            </p:txBody>
          </p:sp>
          <p:sp>
            <p:nvSpPr>
              <p:cNvPr id="50351" name="Rectangle 3247"/>
              <p:cNvSpPr>
                <a:spLocks noChangeArrowheads="1"/>
              </p:cNvSpPr>
              <p:nvPr userDrawn="1"/>
            </p:nvSpPr>
            <p:spPr bwMode="hidden">
              <a:xfrm>
                <a:off x="2765" y="4228"/>
                <a:ext cx="43" cy="44"/>
              </a:xfrm>
              <a:prstGeom prst="rect">
                <a:avLst/>
              </a:prstGeom>
              <a:solidFill>
                <a:srgbClr val="B6BCD5"/>
              </a:solidFill>
              <a:ln w="9525">
                <a:noFill/>
                <a:miter lim="800000"/>
                <a:headEnd/>
                <a:tailEnd/>
              </a:ln>
            </p:spPr>
            <p:txBody>
              <a:bodyPr/>
              <a:lstStyle/>
              <a:p>
                <a:endParaRPr lang="nl-NL"/>
              </a:p>
            </p:txBody>
          </p:sp>
          <p:sp>
            <p:nvSpPr>
              <p:cNvPr id="50352" name="Rectangle 3248"/>
              <p:cNvSpPr>
                <a:spLocks noChangeArrowheads="1"/>
              </p:cNvSpPr>
              <p:nvPr userDrawn="1"/>
            </p:nvSpPr>
            <p:spPr bwMode="hidden">
              <a:xfrm>
                <a:off x="2851" y="4228"/>
                <a:ext cx="43" cy="44"/>
              </a:xfrm>
              <a:prstGeom prst="rect">
                <a:avLst/>
              </a:prstGeom>
              <a:solidFill>
                <a:srgbClr val="B6BCD5"/>
              </a:solidFill>
              <a:ln w="9525">
                <a:noFill/>
                <a:miter lim="800000"/>
                <a:headEnd/>
                <a:tailEnd/>
              </a:ln>
            </p:spPr>
            <p:txBody>
              <a:bodyPr/>
              <a:lstStyle/>
              <a:p>
                <a:endParaRPr lang="nl-NL"/>
              </a:p>
            </p:txBody>
          </p:sp>
          <p:sp>
            <p:nvSpPr>
              <p:cNvPr id="50353" name="Rectangle 3249"/>
              <p:cNvSpPr>
                <a:spLocks noChangeArrowheads="1"/>
              </p:cNvSpPr>
              <p:nvPr userDrawn="1"/>
            </p:nvSpPr>
            <p:spPr bwMode="hidden">
              <a:xfrm>
                <a:off x="2937" y="4228"/>
                <a:ext cx="43" cy="44"/>
              </a:xfrm>
              <a:prstGeom prst="rect">
                <a:avLst/>
              </a:prstGeom>
              <a:solidFill>
                <a:srgbClr val="B6BCD5"/>
              </a:solidFill>
              <a:ln w="9525">
                <a:noFill/>
                <a:miter lim="800000"/>
                <a:headEnd/>
                <a:tailEnd/>
              </a:ln>
            </p:spPr>
            <p:txBody>
              <a:bodyPr/>
              <a:lstStyle/>
              <a:p>
                <a:endParaRPr lang="nl-NL"/>
              </a:p>
            </p:txBody>
          </p:sp>
          <p:sp>
            <p:nvSpPr>
              <p:cNvPr id="50354" name="Rectangle 3250"/>
              <p:cNvSpPr>
                <a:spLocks noChangeArrowheads="1"/>
              </p:cNvSpPr>
              <p:nvPr userDrawn="1"/>
            </p:nvSpPr>
            <p:spPr bwMode="hidden">
              <a:xfrm>
                <a:off x="3024" y="4228"/>
                <a:ext cx="43" cy="44"/>
              </a:xfrm>
              <a:prstGeom prst="rect">
                <a:avLst/>
              </a:prstGeom>
              <a:solidFill>
                <a:srgbClr val="B6BCD5"/>
              </a:solidFill>
              <a:ln w="9525">
                <a:noFill/>
                <a:miter lim="800000"/>
                <a:headEnd/>
                <a:tailEnd/>
              </a:ln>
            </p:spPr>
            <p:txBody>
              <a:bodyPr/>
              <a:lstStyle/>
              <a:p>
                <a:endParaRPr lang="nl-NL"/>
              </a:p>
            </p:txBody>
          </p:sp>
          <p:sp>
            <p:nvSpPr>
              <p:cNvPr id="50355" name="Rectangle 3251"/>
              <p:cNvSpPr>
                <a:spLocks noChangeArrowheads="1"/>
              </p:cNvSpPr>
              <p:nvPr userDrawn="1"/>
            </p:nvSpPr>
            <p:spPr bwMode="hidden">
              <a:xfrm>
                <a:off x="3110" y="4228"/>
                <a:ext cx="43" cy="44"/>
              </a:xfrm>
              <a:prstGeom prst="rect">
                <a:avLst/>
              </a:prstGeom>
              <a:solidFill>
                <a:srgbClr val="B6BCD5"/>
              </a:solidFill>
              <a:ln w="9525">
                <a:noFill/>
                <a:miter lim="800000"/>
                <a:headEnd/>
                <a:tailEnd/>
              </a:ln>
            </p:spPr>
            <p:txBody>
              <a:bodyPr/>
              <a:lstStyle/>
              <a:p>
                <a:endParaRPr lang="nl-NL"/>
              </a:p>
            </p:txBody>
          </p:sp>
          <p:sp>
            <p:nvSpPr>
              <p:cNvPr id="50356" name="Rectangle 3252"/>
              <p:cNvSpPr>
                <a:spLocks noChangeArrowheads="1"/>
              </p:cNvSpPr>
              <p:nvPr userDrawn="1"/>
            </p:nvSpPr>
            <p:spPr bwMode="hidden">
              <a:xfrm>
                <a:off x="3196" y="4228"/>
                <a:ext cx="43" cy="44"/>
              </a:xfrm>
              <a:prstGeom prst="rect">
                <a:avLst/>
              </a:prstGeom>
              <a:solidFill>
                <a:srgbClr val="B6BCD5"/>
              </a:solidFill>
              <a:ln w="9525">
                <a:noFill/>
                <a:miter lim="800000"/>
                <a:headEnd/>
                <a:tailEnd/>
              </a:ln>
            </p:spPr>
            <p:txBody>
              <a:bodyPr/>
              <a:lstStyle/>
              <a:p>
                <a:endParaRPr lang="nl-NL"/>
              </a:p>
            </p:txBody>
          </p:sp>
          <p:sp>
            <p:nvSpPr>
              <p:cNvPr id="50357" name="Rectangle 3253"/>
              <p:cNvSpPr>
                <a:spLocks noChangeArrowheads="1"/>
              </p:cNvSpPr>
              <p:nvPr userDrawn="1"/>
            </p:nvSpPr>
            <p:spPr bwMode="hidden">
              <a:xfrm>
                <a:off x="3282" y="4228"/>
                <a:ext cx="43" cy="44"/>
              </a:xfrm>
              <a:prstGeom prst="rect">
                <a:avLst/>
              </a:prstGeom>
              <a:solidFill>
                <a:srgbClr val="B6BCD5"/>
              </a:solidFill>
              <a:ln w="9525">
                <a:noFill/>
                <a:miter lim="800000"/>
                <a:headEnd/>
                <a:tailEnd/>
              </a:ln>
            </p:spPr>
            <p:txBody>
              <a:bodyPr/>
              <a:lstStyle/>
              <a:p>
                <a:endParaRPr lang="nl-NL"/>
              </a:p>
            </p:txBody>
          </p:sp>
          <p:sp>
            <p:nvSpPr>
              <p:cNvPr id="50358" name="Rectangle 3254"/>
              <p:cNvSpPr>
                <a:spLocks noChangeArrowheads="1"/>
              </p:cNvSpPr>
              <p:nvPr userDrawn="1"/>
            </p:nvSpPr>
            <p:spPr bwMode="hidden">
              <a:xfrm>
                <a:off x="3368" y="4228"/>
                <a:ext cx="43" cy="44"/>
              </a:xfrm>
              <a:prstGeom prst="rect">
                <a:avLst/>
              </a:prstGeom>
              <a:solidFill>
                <a:srgbClr val="B6BCD5"/>
              </a:solidFill>
              <a:ln w="9525">
                <a:noFill/>
                <a:miter lim="800000"/>
                <a:headEnd/>
                <a:tailEnd/>
              </a:ln>
            </p:spPr>
            <p:txBody>
              <a:bodyPr/>
              <a:lstStyle/>
              <a:p>
                <a:endParaRPr lang="nl-NL"/>
              </a:p>
            </p:txBody>
          </p:sp>
          <p:sp>
            <p:nvSpPr>
              <p:cNvPr id="50359" name="Rectangle 3255"/>
              <p:cNvSpPr>
                <a:spLocks noChangeArrowheads="1"/>
              </p:cNvSpPr>
              <p:nvPr userDrawn="1"/>
            </p:nvSpPr>
            <p:spPr bwMode="hidden">
              <a:xfrm>
                <a:off x="3454" y="4228"/>
                <a:ext cx="44" cy="44"/>
              </a:xfrm>
              <a:prstGeom prst="rect">
                <a:avLst/>
              </a:prstGeom>
              <a:solidFill>
                <a:srgbClr val="B6BCD5"/>
              </a:solidFill>
              <a:ln w="9525">
                <a:noFill/>
                <a:miter lim="800000"/>
                <a:headEnd/>
                <a:tailEnd/>
              </a:ln>
            </p:spPr>
            <p:txBody>
              <a:bodyPr/>
              <a:lstStyle/>
              <a:p>
                <a:endParaRPr lang="nl-NL"/>
              </a:p>
            </p:txBody>
          </p:sp>
          <p:sp>
            <p:nvSpPr>
              <p:cNvPr id="50360" name="Rectangle 3256"/>
              <p:cNvSpPr>
                <a:spLocks noChangeArrowheads="1"/>
              </p:cNvSpPr>
              <p:nvPr userDrawn="1"/>
            </p:nvSpPr>
            <p:spPr bwMode="hidden">
              <a:xfrm>
                <a:off x="3541" y="4228"/>
                <a:ext cx="43" cy="44"/>
              </a:xfrm>
              <a:prstGeom prst="rect">
                <a:avLst/>
              </a:prstGeom>
              <a:solidFill>
                <a:srgbClr val="B6BCD5"/>
              </a:solidFill>
              <a:ln w="9525">
                <a:noFill/>
                <a:miter lim="800000"/>
                <a:headEnd/>
                <a:tailEnd/>
              </a:ln>
            </p:spPr>
            <p:txBody>
              <a:bodyPr/>
              <a:lstStyle/>
              <a:p>
                <a:endParaRPr lang="nl-NL"/>
              </a:p>
            </p:txBody>
          </p:sp>
          <p:sp>
            <p:nvSpPr>
              <p:cNvPr id="50361" name="Rectangle 3257"/>
              <p:cNvSpPr>
                <a:spLocks noChangeArrowheads="1"/>
              </p:cNvSpPr>
              <p:nvPr userDrawn="1"/>
            </p:nvSpPr>
            <p:spPr bwMode="hidden">
              <a:xfrm>
                <a:off x="3627" y="4228"/>
                <a:ext cx="43" cy="44"/>
              </a:xfrm>
              <a:prstGeom prst="rect">
                <a:avLst/>
              </a:prstGeom>
              <a:solidFill>
                <a:srgbClr val="B6BCD5"/>
              </a:solidFill>
              <a:ln w="9525">
                <a:noFill/>
                <a:miter lim="800000"/>
                <a:headEnd/>
                <a:tailEnd/>
              </a:ln>
            </p:spPr>
            <p:txBody>
              <a:bodyPr/>
              <a:lstStyle/>
              <a:p>
                <a:endParaRPr lang="nl-NL"/>
              </a:p>
            </p:txBody>
          </p:sp>
          <p:sp>
            <p:nvSpPr>
              <p:cNvPr id="50362" name="Rectangle 3258"/>
              <p:cNvSpPr>
                <a:spLocks noChangeArrowheads="1"/>
              </p:cNvSpPr>
              <p:nvPr userDrawn="1"/>
            </p:nvSpPr>
            <p:spPr bwMode="hidden">
              <a:xfrm>
                <a:off x="3713" y="4228"/>
                <a:ext cx="43" cy="44"/>
              </a:xfrm>
              <a:prstGeom prst="rect">
                <a:avLst/>
              </a:prstGeom>
              <a:solidFill>
                <a:srgbClr val="B6BCD5"/>
              </a:solidFill>
              <a:ln w="9525">
                <a:noFill/>
                <a:miter lim="800000"/>
                <a:headEnd/>
                <a:tailEnd/>
              </a:ln>
            </p:spPr>
            <p:txBody>
              <a:bodyPr/>
              <a:lstStyle/>
              <a:p>
                <a:endParaRPr lang="nl-NL"/>
              </a:p>
            </p:txBody>
          </p:sp>
          <p:sp>
            <p:nvSpPr>
              <p:cNvPr id="50363" name="Rectangle 3259"/>
              <p:cNvSpPr>
                <a:spLocks noChangeArrowheads="1"/>
              </p:cNvSpPr>
              <p:nvPr userDrawn="1"/>
            </p:nvSpPr>
            <p:spPr bwMode="hidden">
              <a:xfrm>
                <a:off x="3799" y="4228"/>
                <a:ext cx="43" cy="44"/>
              </a:xfrm>
              <a:prstGeom prst="rect">
                <a:avLst/>
              </a:prstGeom>
              <a:solidFill>
                <a:srgbClr val="B6BCD5"/>
              </a:solidFill>
              <a:ln w="9525">
                <a:noFill/>
                <a:miter lim="800000"/>
                <a:headEnd/>
                <a:tailEnd/>
              </a:ln>
            </p:spPr>
            <p:txBody>
              <a:bodyPr/>
              <a:lstStyle/>
              <a:p>
                <a:endParaRPr lang="nl-NL"/>
              </a:p>
            </p:txBody>
          </p:sp>
          <p:sp>
            <p:nvSpPr>
              <p:cNvPr id="50364" name="Rectangle 3260"/>
              <p:cNvSpPr>
                <a:spLocks noChangeArrowheads="1"/>
              </p:cNvSpPr>
              <p:nvPr userDrawn="1"/>
            </p:nvSpPr>
            <p:spPr bwMode="hidden">
              <a:xfrm>
                <a:off x="3885" y="4228"/>
                <a:ext cx="43" cy="44"/>
              </a:xfrm>
              <a:prstGeom prst="rect">
                <a:avLst/>
              </a:prstGeom>
              <a:solidFill>
                <a:srgbClr val="B6BCD5"/>
              </a:solidFill>
              <a:ln w="9525">
                <a:noFill/>
                <a:miter lim="800000"/>
                <a:headEnd/>
                <a:tailEnd/>
              </a:ln>
            </p:spPr>
            <p:txBody>
              <a:bodyPr/>
              <a:lstStyle/>
              <a:p>
                <a:endParaRPr lang="nl-NL"/>
              </a:p>
            </p:txBody>
          </p:sp>
          <p:sp>
            <p:nvSpPr>
              <p:cNvPr id="50365" name="Rectangle 3261"/>
              <p:cNvSpPr>
                <a:spLocks noChangeArrowheads="1"/>
              </p:cNvSpPr>
              <p:nvPr userDrawn="1"/>
            </p:nvSpPr>
            <p:spPr bwMode="hidden">
              <a:xfrm>
                <a:off x="3972" y="4228"/>
                <a:ext cx="43" cy="44"/>
              </a:xfrm>
              <a:prstGeom prst="rect">
                <a:avLst/>
              </a:prstGeom>
              <a:solidFill>
                <a:srgbClr val="B6BCD5"/>
              </a:solidFill>
              <a:ln w="9525">
                <a:noFill/>
                <a:miter lim="800000"/>
                <a:headEnd/>
                <a:tailEnd/>
              </a:ln>
            </p:spPr>
            <p:txBody>
              <a:bodyPr/>
              <a:lstStyle/>
              <a:p>
                <a:endParaRPr lang="nl-NL"/>
              </a:p>
            </p:txBody>
          </p:sp>
          <p:sp>
            <p:nvSpPr>
              <p:cNvPr id="50366" name="Rectangle 3262"/>
              <p:cNvSpPr>
                <a:spLocks noChangeArrowheads="1"/>
              </p:cNvSpPr>
              <p:nvPr userDrawn="1"/>
            </p:nvSpPr>
            <p:spPr bwMode="hidden">
              <a:xfrm>
                <a:off x="4058" y="4228"/>
                <a:ext cx="43" cy="44"/>
              </a:xfrm>
              <a:prstGeom prst="rect">
                <a:avLst/>
              </a:prstGeom>
              <a:solidFill>
                <a:srgbClr val="B6BCD5"/>
              </a:solidFill>
              <a:ln w="9525">
                <a:noFill/>
                <a:miter lim="800000"/>
                <a:headEnd/>
                <a:tailEnd/>
              </a:ln>
            </p:spPr>
            <p:txBody>
              <a:bodyPr/>
              <a:lstStyle/>
              <a:p>
                <a:endParaRPr lang="nl-NL"/>
              </a:p>
            </p:txBody>
          </p:sp>
          <p:sp>
            <p:nvSpPr>
              <p:cNvPr id="50367" name="Rectangle 3263"/>
              <p:cNvSpPr>
                <a:spLocks noChangeArrowheads="1"/>
              </p:cNvSpPr>
              <p:nvPr userDrawn="1"/>
            </p:nvSpPr>
            <p:spPr bwMode="hidden">
              <a:xfrm>
                <a:off x="4144" y="4228"/>
                <a:ext cx="43" cy="44"/>
              </a:xfrm>
              <a:prstGeom prst="rect">
                <a:avLst/>
              </a:prstGeom>
              <a:solidFill>
                <a:srgbClr val="B6BCD5"/>
              </a:solidFill>
              <a:ln w="9525">
                <a:noFill/>
                <a:miter lim="800000"/>
                <a:headEnd/>
                <a:tailEnd/>
              </a:ln>
            </p:spPr>
            <p:txBody>
              <a:bodyPr/>
              <a:lstStyle/>
              <a:p>
                <a:endParaRPr lang="nl-NL"/>
              </a:p>
            </p:txBody>
          </p:sp>
          <p:sp>
            <p:nvSpPr>
              <p:cNvPr id="50368" name="Rectangle 3264"/>
              <p:cNvSpPr>
                <a:spLocks noChangeArrowheads="1"/>
              </p:cNvSpPr>
              <p:nvPr userDrawn="1"/>
            </p:nvSpPr>
            <p:spPr bwMode="hidden">
              <a:xfrm>
                <a:off x="4230" y="4228"/>
                <a:ext cx="43" cy="44"/>
              </a:xfrm>
              <a:prstGeom prst="rect">
                <a:avLst/>
              </a:prstGeom>
              <a:solidFill>
                <a:srgbClr val="B6BCD5"/>
              </a:solidFill>
              <a:ln w="9525">
                <a:noFill/>
                <a:miter lim="800000"/>
                <a:headEnd/>
                <a:tailEnd/>
              </a:ln>
            </p:spPr>
            <p:txBody>
              <a:bodyPr/>
              <a:lstStyle/>
              <a:p>
                <a:endParaRPr lang="nl-NL"/>
              </a:p>
            </p:txBody>
          </p:sp>
          <p:sp>
            <p:nvSpPr>
              <p:cNvPr id="50369" name="Rectangle 3265"/>
              <p:cNvSpPr>
                <a:spLocks noChangeArrowheads="1"/>
              </p:cNvSpPr>
              <p:nvPr userDrawn="1"/>
            </p:nvSpPr>
            <p:spPr bwMode="hidden">
              <a:xfrm>
                <a:off x="4316" y="4228"/>
                <a:ext cx="43" cy="44"/>
              </a:xfrm>
              <a:prstGeom prst="rect">
                <a:avLst/>
              </a:prstGeom>
              <a:solidFill>
                <a:srgbClr val="B6BCD5"/>
              </a:solidFill>
              <a:ln w="9525">
                <a:noFill/>
                <a:miter lim="800000"/>
                <a:headEnd/>
                <a:tailEnd/>
              </a:ln>
            </p:spPr>
            <p:txBody>
              <a:bodyPr/>
              <a:lstStyle/>
              <a:p>
                <a:endParaRPr lang="nl-NL"/>
              </a:p>
            </p:txBody>
          </p:sp>
          <p:sp>
            <p:nvSpPr>
              <p:cNvPr id="50370" name="Rectangle 3266"/>
              <p:cNvSpPr>
                <a:spLocks noChangeArrowheads="1"/>
              </p:cNvSpPr>
              <p:nvPr userDrawn="1"/>
            </p:nvSpPr>
            <p:spPr bwMode="hidden">
              <a:xfrm>
                <a:off x="4402" y="4228"/>
                <a:ext cx="44" cy="44"/>
              </a:xfrm>
              <a:prstGeom prst="rect">
                <a:avLst/>
              </a:prstGeom>
              <a:solidFill>
                <a:srgbClr val="B6BCD5"/>
              </a:solidFill>
              <a:ln w="9525">
                <a:noFill/>
                <a:miter lim="800000"/>
                <a:headEnd/>
                <a:tailEnd/>
              </a:ln>
            </p:spPr>
            <p:txBody>
              <a:bodyPr/>
              <a:lstStyle/>
              <a:p>
                <a:endParaRPr lang="nl-NL"/>
              </a:p>
            </p:txBody>
          </p:sp>
          <p:sp>
            <p:nvSpPr>
              <p:cNvPr id="50371" name="Rectangle 3267"/>
              <p:cNvSpPr>
                <a:spLocks noChangeArrowheads="1"/>
              </p:cNvSpPr>
              <p:nvPr userDrawn="1"/>
            </p:nvSpPr>
            <p:spPr bwMode="hidden">
              <a:xfrm>
                <a:off x="4489" y="4228"/>
                <a:ext cx="43" cy="44"/>
              </a:xfrm>
              <a:prstGeom prst="rect">
                <a:avLst/>
              </a:prstGeom>
              <a:solidFill>
                <a:srgbClr val="B6BCD5"/>
              </a:solidFill>
              <a:ln w="9525">
                <a:noFill/>
                <a:miter lim="800000"/>
                <a:headEnd/>
                <a:tailEnd/>
              </a:ln>
            </p:spPr>
            <p:txBody>
              <a:bodyPr/>
              <a:lstStyle/>
              <a:p>
                <a:endParaRPr lang="nl-NL"/>
              </a:p>
            </p:txBody>
          </p:sp>
          <p:sp>
            <p:nvSpPr>
              <p:cNvPr id="50372" name="Rectangle 3268"/>
              <p:cNvSpPr>
                <a:spLocks noChangeArrowheads="1"/>
              </p:cNvSpPr>
              <p:nvPr userDrawn="1"/>
            </p:nvSpPr>
            <p:spPr bwMode="hidden">
              <a:xfrm>
                <a:off x="4575" y="4228"/>
                <a:ext cx="43" cy="44"/>
              </a:xfrm>
              <a:prstGeom prst="rect">
                <a:avLst/>
              </a:prstGeom>
              <a:solidFill>
                <a:srgbClr val="B6BCD5"/>
              </a:solidFill>
              <a:ln w="9525">
                <a:noFill/>
                <a:miter lim="800000"/>
                <a:headEnd/>
                <a:tailEnd/>
              </a:ln>
            </p:spPr>
            <p:txBody>
              <a:bodyPr/>
              <a:lstStyle/>
              <a:p>
                <a:endParaRPr lang="nl-NL"/>
              </a:p>
            </p:txBody>
          </p:sp>
          <p:sp>
            <p:nvSpPr>
              <p:cNvPr id="50373" name="Rectangle 3269"/>
              <p:cNvSpPr>
                <a:spLocks noChangeArrowheads="1"/>
              </p:cNvSpPr>
              <p:nvPr userDrawn="1"/>
            </p:nvSpPr>
            <p:spPr bwMode="hidden">
              <a:xfrm>
                <a:off x="4661" y="4228"/>
                <a:ext cx="43" cy="44"/>
              </a:xfrm>
              <a:prstGeom prst="rect">
                <a:avLst/>
              </a:prstGeom>
              <a:solidFill>
                <a:srgbClr val="B6BCD5"/>
              </a:solidFill>
              <a:ln w="9525">
                <a:noFill/>
                <a:miter lim="800000"/>
                <a:headEnd/>
                <a:tailEnd/>
              </a:ln>
            </p:spPr>
            <p:txBody>
              <a:bodyPr/>
              <a:lstStyle/>
              <a:p>
                <a:endParaRPr lang="nl-NL"/>
              </a:p>
            </p:txBody>
          </p:sp>
          <p:sp>
            <p:nvSpPr>
              <p:cNvPr id="50374" name="Rectangle 3270"/>
              <p:cNvSpPr>
                <a:spLocks noChangeArrowheads="1"/>
              </p:cNvSpPr>
              <p:nvPr userDrawn="1"/>
            </p:nvSpPr>
            <p:spPr bwMode="hidden">
              <a:xfrm>
                <a:off x="4747" y="4228"/>
                <a:ext cx="43" cy="44"/>
              </a:xfrm>
              <a:prstGeom prst="rect">
                <a:avLst/>
              </a:prstGeom>
              <a:solidFill>
                <a:srgbClr val="B6BCD5"/>
              </a:solidFill>
              <a:ln w="9525">
                <a:noFill/>
                <a:miter lim="800000"/>
                <a:headEnd/>
                <a:tailEnd/>
              </a:ln>
            </p:spPr>
            <p:txBody>
              <a:bodyPr/>
              <a:lstStyle/>
              <a:p>
                <a:endParaRPr lang="nl-NL"/>
              </a:p>
            </p:txBody>
          </p:sp>
          <p:sp>
            <p:nvSpPr>
              <p:cNvPr id="50375" name="Rectangle 3271"/>
              <p:cNvSpPr>
                <a:spLocks noChangeArrowheads="1"/>
              </p:cNvSpPr>
              <p:nvPr userDrawn="1"/>
            </p:nvSpPr>
            <p:spPr bwMode="hidden">
              <a:xfrm>
                <a:off x="4833" y="4228"/>
                <a:ext cx="43" cy="44"/>
              </a:xfrm>
              <a:prstGeom prst="rect">
                <a:avLst/>
              </a:prstGeom>
              <a:solidFill>
                <a:srgbClr val="B6BCD5"/>
              </a:solidFill>
              <a:ln w="9525">
                <a:noFill/>
                <a:miter lim="800000"/>
                <a:headEnd/>
                <a:tailEnd/>
              </a:ln>
            </p:spPr>
            <p:txBody>
              <a:bodyPr/>
              <a:lstStyle/>
              <a:p>
                <a:endParaRPr lang="nl-NL"/>
              </a:p>
            </p:txBody>
          </p:sp>
          <p:sp>
            <p:nvSpPr>
              <p:cNvPr id="50376" name="Rectangle 3272"/>
              <p:cNvSpPr>
                <a:spLocks noChangeArrowheads="1"/>
              </p:cNvSpPr>
              <p:nvPr userDrawn="1"/>
            </p:nvSpPr>
            <p:spPr bwMode="hidden">
              <a:xfrm>
                <a:off x="4920" y="4228"/>
                <a:ext cx="43" cy="44"/>
              </a:xfrm>
              <a:prstGeom prst="rect">
                <a:avLst/>
              </a:prstGeom>
              <a:solidFill>
                <a:srgbClr val="B6BCD5"/>
              </a:solidFill>
              <a:ln w="9525">
                <a:noFill/>
                <a:miter lim="800000"/>
                <a:headEnd/>
                <a:tailEnd/>
              </a:ln>
            </p:spPr>
            <p:txBody>
              <a:bodyPr/>
              <a:lstStyle/>
              <a:p>
                <a:endParaRPr lang="nl-NL"/>
              </a:p>
            </p:txBody>
          </p:sp>
          <p:sp>
            <p:nvSpPr>
              <p:cNvPr id="50377" name="Rectangle 3273"/>
              <p:cNvSpPr>
                <a:spLocks noChangeArrowheads="1"/>
              </p:cNvSpPr>
              <p:nvPr userDrawn="1"/>
            </p:nvSpPr>
            <p:spPr bwMode="hidden">
              <a:xfrm>
                <a:off x="5006" y="4228"/>
                <a:ext cx="43" cy="44"/>
              </a:xfrm>
              <a:prstGeom prst="rect">
                <a:avLst/>
              </a:prstGeom>
              <a:solidFill>
                <a:srgbClr val="B6BCD5"/>
              </a:solidFill>
              <a:ln w="9525">
                <a:noFill/>
                <a:miter lim="800000"/>
                <a:headEnd/>
                <a:tailEnd/>
              </a:ln>
            </p:spPr>
            <p:txBody>
              <a:bodyPr/>
              <a:lstStyle/>
              <a:p>
                <a:endParaRPr lang="nl-NL"/>
              </a:p>
            </p:txBody>
          </p:sp>
          <p:sp>
            <p:nvSpPr>
              <p:cNvPr id="50378" name="Rectangle 3274"/>
              <p:cNvSpPr>
                <a:spLocks noChangeArrowheads="1"/>
              </p:cNvSpPr>
              <p:nvPr userDrawn="1"/>
            </p:nvSpPr>
            <p:spPr bwMode="hidden">
              <a:xfrm>
                <a:off x="5092" y="4228"/>
                <a:ext cx="43" cy="44"/>
              </a:xfrm>
              <a:prstGeom prst="rect">
                <a:avLst/>
              </a:prstGeom>
              <a:solidFill>
                <a:srgbClr val="B6BCD5"/>
              </a:solidFill>
              <a:ln w="9525">
                <a:noFill/>
                <a:miter lim="800000"/>
                <a:headEnd/>
                <a:tailEnd/>
              </a:ln>
            </p:spPr>
            <p:txBody>
              <a:bodyPr/>
              <a:lstStyle/>
              <a:p>
                <a:endParaRPr lang="nl-NL"/>
              </a:p>
            </p:txBody>
          </p:sp>
          <p:sp>
            <p:nvSpPr>
              <p:cNvPr id="50379" name="Rectangle 3275"/>
              <p:cNvSpPr>
                <a:spLocks noChangeArrowheads="1"/>
              </p:cNvSpPr>
              <p:nvPr userDrawn="1"/>
            </p:nvSpPr>
            <p:spPr bwMode="hidden">
              <a:xfrm>
                <a:off x="5178" y="4228"/>
                <a:ext cx="43" cy="44"/>
              </a:xfrm>
              <a:prstGeom prst="rect">
                <a:avLst/>
              </a:prstGeom>
              <a:solidFill>
                <a:srgbClr val="B6BCD5"/>
              </a:solidFill>
              <a:ln w="9525">
                <a:noFill/>
                <a:miter lim="800000"/>
                <a:headEnd/>
                <a:tailEnd/>
              </a:ln>
            </p:spPr>
            <p:txBody>
              <a:bodyPr/>
              <a:lstStyle/>
              <a:p>
                <a:endParaRPr lang="nl-NL"/>
              </a:p>
            </p:txBody>
          </p:sp>
          <p:sp>
            <p:nvSpPr>
              <p:cNvPr id="50380" name="Rectangle 3276"/>
              <p:cNvSpPr>
                <a:spLocks noChangeArrowheads="1"/>
              </p:cNvSpPr>
              <p:nvPr userDrawn="1"/>
            </p:nvSpPr>
            <p:spPr bwMode="hidden">
              <a:xfrm>
                <a:off x="5264" y="4228"/>
                <a:ext cx="43" cy="44"/>
              </a:xfrm>
              <a:prstGeom prst="rect">
                <a:avLst/>
              </a:prstGeom>
              <a:solidFill>
                <a:srgbClr val="B6BCD5"/>
              </a:solidFill>
              <a:ln w="9525">
                <a:noFill/>
                <a:miter lim="800000"/>
                <a:headEnd/>
                <a:tailEnd/>
              </a:ln>
            </p:spPr>
            <p:txBody>
              <a:bodyPr/>
              <a:lstStyle/>
              <a:p>
                <a:endParaRPr lang="nl-NL"/>
              </a:p>
            </p:txBody>
          </p:sp>
          <p:sp>
            <p:nvSpPr>
              <p:cNvPr id="50381" name="Rectangle 3277"/>
              <p:cNvSpPr>
                <a:spLocks noChangeArrowheads="1"/>
              </p:cNvSpPr>
              <p:nvPr userDrawn="1"/>
            </p:nvSpPr>
            <p:spPr bwMode="hidden">
              <a:xfrm>
                <a:off x="5350" y="4228"/>
                <a:ext cx="44" cy="44"/>
              </a:xfrm>
              <a:prstGeom prst="rect">
                <a:avLst/>
              </a:prstGeom>
              <a:solidFill>
                <a:srgbClr val="B6BCD5"/>
              </a:solidFill>
              <a:ln w="9525">
                <a:noFill/>
                <a:miter lim="800000"/>
                <a:headEnd/>
                <a:tailEnd/>
              </a:ln>
            </p:spPr>
            <p:txBody>
              <a:bodyPr/>
              <a:lstStyle/>
              <a:p>
                <a:endParaRPr lang="nl-NL"/>
              </a:p>
            </p:txBody>
          </p:sp>
          <p:sp>
            <p:nvSpPr>
              <p:cNvPr id="50382" name="Rectangle 3278"/>
              <p:cNvSpPr>
                <a:spLocks noChangeArrowheads="1"/>
              </p:cNvSpPr>
              <p:nvPr userDrawn="1"/>
            </p:nvSpPr>
            <p:spPr bwMode="hidden">
              <a:xfrm>
                <a:off x="5437" y="4228"/>
                <a:ext cx="43" cy="44"/>
              </a:xfrm>
              <a:prstGeom prst="rect">
                <a:avLst/>
              </a:prstGeom>
              <a:solidFill>
                <a:srgbClr val="B6BCD5"/>
              </a:solidFill>
              <a:ln w="9525">
                <a:noFill/>
                <a:miter lim="800000"/>
                <a:headEnd/>
                <a:tailEnd/>
              </a:ln>
            </p:spPr>
            <p:txBody>
              <a:bodyPr/>
              <a:lstStyle/>
              <a:p>
                <a:endParaRPr lang="nl-NL"/>
              </a:p>
            </p:txBody>
          </p:sp>
          <p:sp>
            <p:nvSpPr>
              <p:cNvPr id="50383" name="Rectangle 3279"/>
              <p:cNvSpPr>
                <a:spLocks noChangeArrowheads="1"/>
              </p:cNvSpPr>
              <p:nvPr userDrawn="1"/>
            </p:nvSpPr>
            <p:spPr bwMode="hidden">
              <a:xfrm>
                <a:off x="5523" y="4228"/>
                <a:ext cx="43" cy="44"/>
              </a:xfrm>
              <a:prstGeom prst="rect">
                <a:avLst/>
              </a:prstGeom>
              <a:solidFill>
                <a:srgbClr val="B6BCD5"/>
              </a:solidFill>
              <a:ln w="9525">
                <a:noFill/>
                <a:miter lim="800000"/>
                <a:headEnd/>
                <a:tailEnd/>
              </a:ln>
            </p:spPr>
            <p:txBody>
              <a:bodyPr/>
              <a:lstStyle/>
              <a:p>
                <a:endParaRPr lang="nl-NL"/>
              </a:p>
            </p:txBody>
          </p:sp>
          <p:sp>
            <p:nvSpPr>
              <p:cNvPr id="50384" name="Rectangle 3280"/>
              <p:cNvSpPr>
                <a:spLocks noChangeArrowheads="1"/>
              </p:cNvSpPr>
              <p:nvPr userDrawn="1"/>
            </p:nvSpPr>
            <p:spPr bwMode="hidden">
              <a:xfrm>
                <a:off x="5609" y="4228"/>
                <a:ext cx="43" cy="44"/>
              </a:xfrm>
              <a:prstGeom prst="rect">
                <a:avLst/>
              </a:prstGeom>
              <a:solidFill>
                <a:srgbClr val="B6BCD5"/>
              </a:solidFill>
              <a:ln w="9525">
                <a:noFill/>
                <a:miter lim="800000"/>
                <a:headEnd/>
                <a:tailEnd/>
              </a:ln>
            </p:spPr>
            <p:txBody>
              <a:bodyPr/>
              <a:lstStyle/>
              <a:p>
                <a:endParaRPr lang="nl-NL"/>
              </a:p>
            </p:txBody>
          </p:sp>
          <p:sp>
            <p:nvSpPr>
              <p:cNvPr id="50385" name="Rectangle 3281"/>
              <p:cNvSpPr>
                <a:spLocks noChangeArrowheads="1"/>
              </p:cNvSpPr>
              <p:nvPr userDrawn="1"/>
            </p:nvSpPr>
            <p:spPr bwMode="hidden">
              <a:xfrm>
                <a:off x="5695" y="4228"/>
                <a:ext cx="43" cy="44"/>
              </a:xfrm>
              <a:prstGeom prst="rect">
                <a:avLst/>
              </a:prstGeom>
              <a:solidFill>
                <a:srgbClr val="B6BCD5"/>
              </a:solidFill>
              <a:ln w="9525">
                <a:noFill/>
                <a:miter lim="800000"/>
                <a:headEnd/>
                <a:tailEnd/>
              </a:ln>
            </p:spPr>
            <p:txBody>
              <a:bodyPr/>
              <a:lstStyle/>
              <a:p>
                <a:endParaRPr lang="nl-NL"/>
              </a:p>
            </p:txBody>
          </p:sp>
        </p:grpSp>
      </p:grpSp>
      <p:sp>
        <p:nvSpPr>
          <p:cNvPr id="1529" name="Rectangle 505"/>
          <p:cNvSpPr>
            <a:spLocks noGrp="1" noChangeArrowheads="1"/>
          </p:cNvSpPr>
          <p:nvPr>
            <p:ph type="dt" sz="half" idx="2"/>
          </p:nvPr>
        </p:nvSpPr>
        <p:spPr bwMode="auto">
          <a:xfrm>
            <a:off x="7391400" y="60960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chemeClr val="tx1"/>
                </a:solidFill>
              </a:defRPr>
            </a:lvl1pPr>
          </a:lstStyle>
          <a:p>
            <a:r>
              <a:rPr lang="en-US"/>
              <a:t>16-10-2001</a:t>
            </a:r>
          </a:p>
        </p:txBody>
      </p:sp>
      <p:sp>
        <p:nvSpPr>
          <p:cNvPr id="1530" name="Rectangle 506"/>
          <p:cNvSpPr>
            <a:spLocks noGrp="1" noChangeArrowheads="1"/>
          </p:cNvSpPr>
          <p:nvPr>
            <p:ph type="sldNum" sz="quarter" idx="4"/>
          </p:nvPr>
        </p:nvSpPr>
        <p:spPr bwMode="auto">
          <a:xfrm>
            <a:off x="6477000" y="60960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a:solidFill>
                  <a:schemeClr val="tx1"/>
                </a:solidFill>
              </a:defRPr>
            </a:lvl1pPr>
          </a:lstStyle>
          <a:p>
            <a:fld id="{0159EA63-0F6F-432E-BE41-7159CF071F1F}" type="slidenum">
              <a:rPr lang="en-US"/>
              <a:pPr/>
              <a:t>‹nr.›</a:t>
            </a:fld>
            <a:endParaRPr lang="en-US"/>
          </a:p>
        </p:txBody>
      </p:sp>
      <p:sp>
        <p:nvSpPr>
          <p:cNvPr id="1531" name="Rectangle 507"/>
          <p:cNvSpPr>
            <a:spLocks noChangeArrowheads="1"/>
          </p:cNvSpPr>
          <p:nvPr/>
        </p:nvSpPr>
        <p:spPr bwMode="auto">
          <a:xfrm>
            <a:off x="304800" y="6096000"/>
            <a:ext cx="6477000" cy="457200"/>
          </a:xfrm>
          <a:prstGeom prst="rect">
            <a:avLst/>
          </a:prstGeom>
          <a:noFill/>
          <a:ln w="9525">
            <a:noFill/>
            <a:miter lim="800000"/>
            <a:headEnd/>
            <a:tailEnd/>
          </a:ln>
          <a:effectLst/>
        </p:spPr>
        <p:txBody>
          <a:bodyPr/>
          <a:lstStyle/>
          <a:p>
            <a:pPr eaLnBrk="1" hangingPunct="1"/>
            <a:endParaRPr lang="en-US" sz="1400" i="0">
              <a:solidFill>
                <a:schemeClr val="tx1"/>
              </a:solidFill>
            </a:endParaRPr>
          </a:p>
        </p:txBody>
      </p:sp>
      <p:sp>
        <p:nvSpPr>
          <p:cNvPr id="1026" name="Rectangle 2"/>
          <p:cNvSpPr>
            <a:spLocks noGrp="1" noChangeArrowheads="1"/>
          </p:cNvSpPr>
          <p:nvPr>
            <p:ph type="title"/>
          </p:nvPr>
        </p:nvSpPr>
        <p:spPr bwMode="auto">
          <a:xfrm>
            <a:off x="457200" y="609600"/>
            <a:ext cx="6705600" cy="609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nl-NL" smtClean="0"/>
              <a:t>Klik om de stijl te bewerken</a:t>
            </a:r>
          </a:p>
        </p:txBody>
      </p:sp>
      <p:sp>
        <p:nvSpPr>
          <p:cNvPr id="1027" name="Rectangle 3"/>
          <p:cNvSpPr>
            <a:spLocks noGrp="1" noChangeArrowheads="1"/>
          </p:cNvSpPr>
          <p:nvPr>
            <p:ph type="body" idx="1"/>
          </p:nvPr>
        </p:nvSpPr>
        <p:spPr bwMode="auto">
          <a:xfrm>
            <a:off x="457200" y="1828800"/>
            <a:ext cx="83820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82575" indent="-282575" algn="l" rtl="0" eaLnBrk="1" fontAlgn="base" hangingPunct="1">
        <a:lnSpc>
          <a:spcPct val="120000"/>
        </a:lnSpc>
        <a:spcBef>
          <a:spcPct val="20000"/>
        </a:spcBef>
        <a:spcAft>
          <a:spcPct val="0"/>
        </a:spcAft>
        <a:buClr>
          <a:srgbClr val="182075"/>
        </a:buClr>
        <a:buFont typeface="Wingdings" pitchFamily="2" charset="2"/>
        <a:buChar char="§"/>
        <a:defRPr sz="2000">
          <a:solidFill>
            <a:schemeClr val="tx1"/>
          </a:solidFill>
          <a:latin typeface="+mn-lt"/>
          <a:ea typeface="+mn-ea"/>
          <a:cs typeface="+mn-cs"/>
        </a:defRPr>
      </a:lvl1pPr>
      <a:lvl2pPr marL="765175" indent="-190500" algn="l" rtl="0" eaLnBrk="1" fontAlgn="base" hangingPunct="1">
        <a:lnSpc>
          <a:spcPct val="120000"/>
        </a:lnSpc>
        <a:spcBef>
          <a:spcPct val="20000"/>
        </a:spcBef>
        <a:spcAft>
          <a:spcPct val="0"/>
        </a:spcAft>
        <a:buClr>
          <a:srgbClr val="182075"/>
        </a:buClr>
        <a:buFont typeface="Wingdings" pitchFamily="2" charset="2"/>
        <a:buChar char="§"/>
        <a:defRPr sz="2000">
          <a:solidFill>
            <a:schemeClr val="tx1"/>
          </a:solidFill>
          <a:latin typeface="+mn-lt"/>
        </a:defRPr>
      </a:lvl2pPr>
      <a:lvl3pPr marL="1139825" indent="-184150" algn="l" rtl="0" eaLnBrk="1" fontAlgn="base" hangingPunct="1">
        <a:lnSpc>
          <a:spcPct val="120000"/>
        </a:lnSpc>
        <a:spcBef>
          <a:spcPct val="20000"/>
        </a:spcBef>
        <a:spcAft>
          <a:spcPct val="0"/>
        </a:spcAft>
        <a:buClr>
          <a:srgbClr val="182075"/>
        </a:buClr>
        <a:buFont typeface="Wingdings" pitchFamily="2" charset="2"/>
        <a:buChar char="§"/>
        <a:defRPr sz="2000">
          <a:solidFill>
            <a:schemeClr val="tx1"/>
          </a:solidFill>
          <a:latin typeface="+mn-lt"/>
        </a:defRPr>
      </a:lvl3pPr>
      <a:lvl4pPr marL="1519238" indent="-184150" algn="l" rtl="0" eaLnBrk="1" fontAlgn="base" hangingPunct="1">
        <a:lnSpc>
          <a:spcPct val="120000"/>
        </a:lnSpc>
        <a:spcBef>
          <a:spcPct val="20000"/>
        </a:spcBef>
        <a:spcAft>
          <a:spcPct val="0"/>
        </a:spcAft>
        <a:buClr>
          <a:srgbClr val="182075"/>
        </a:buClr>
        <a:buFont typeface="Wingdings" pitchFamily="2" charset="2"/>
        <a:buChar char="§"/>
        <a:defRPr sz="2000">
          <a:solidFill>
            <a:schemeClr val="tx1"/>
          </a:solidFill>
          <a:latin typeface="+mn-lt"/>
        </a:defRPr>
      </a:lvl4pPr>
      <a:lvl5pPr marL="1909763" indent="-195263" algn="l" rtl="0" eaLnBrk="1" fontAlgn="base" hangingPunct="1">
        <a:lnSpc>
          <a:spcPct val="120000"/>
        </a:lnSpc>
        <a:spcBef>
          <a:spcPct val="20000"/>
        </a:spcBef>
        <a:spcAft>
          <a:spcPct val="0"/>
        </a:spcAft>
        <a:buClr>
          <a:srgbClr val="182075"/>
        </a:buClr>
        <a:buFont typeface="Wingdings" pitchFamily="2" charset="2"/>
        <a:buChar char="§"/>
        <a:defRPr sz="2000">
          <a:solidFill>
            <a:schemeClr val="tx1"/>
          </a:solidFill>
          <a:latin typeface="+mn-lt"/>
        </a:defRPr>
      </a:lvl5pPr>
      <a:lvl6pPr marL="2366963" indent="-195263" algn="l" rtl="0" eaLnBrk="1" fontAlgn="base" hangingPunct="1">
        <a:lnSpc>
          <a:spcPct val="120000"/>
        </a:lnSpc>
        <a:spcBef>
          <a:spcPct val="20000"/>
        </a:spcBef>
        <a:spcAft>
          <a:spcPct val="0"/>
        </a:spcAft>
        <a:buClr>
          <a:srgbClr val="182075"/>
        </a:buClr>
        <a:buFont typeface="Wingdings" pitchFamily="2" charset="2"/>
        <a:buChar char="§"/>
        <a:defRPr sz="2000">
          <a:solidFill>
            <a:schemeClr val="tx1"/>
          </a:solidFill>
          <a:latin typeface="+mn-lt"/>
        </a:defRPr>
      </a:lvl6pPr>
      <a:lvl7pPr marL="2824163" indent="-195263" algn="l" rtl="0" eaLnBrk="1" fontAlgn="base" hangingPunct="1">
        <a:lnSpc>
          <a:spcPct val="120000"/>
        </a:lnSpc>
        <a:spcBef>
          <a:spcPct val="20000"/>
        </a:spcBef>
        <a:spcAft>
          <a:spcPct val="0"/>
        </a:spcAft>
        <a:buClr>
          <a:srgbClr val="182075"/>
        </a:buClr>
        <a:buFont typeface="Wingdings" pitchFamily="2" charset="2"/>
        <a:buChar char="§"/>
        <a:defRPr sz="2000">
          <a:solidFill>
            <a:schemeClr val="tx1"/>
          </a:solidFill>
          <a:latin typeface="+mn-lt"/>
        </a:defRPr>
      </a:lvl7pPr>
      <a:lvl8pPr marL="3281363" indent="-195263" algn="l" rtl="0" eaLnBrk="1" fontAlgn="base" hangingPunct="1">
        <a:lnSpc>
          <a:spcPct val="120000"/>
        </a:lnSpc>
        <a:spcBef>
          <a:spcPct val="20000"/>
        </a:spcBef>
        <a:spcAft>
          <a:spcPct val="0"/>
        </a:spcAft>
        <a:buClr>
          <a:srgbClr val="182075"/>
        </a:buClr>
        <a:buFont typeface="Wingdings" pitchFamily="2" charset="2"/>
        <a:buChar char="§"/>
        <a:defRPr sz="2000">
          <a:solidFill>
            <a:schemeClr val="tx1"/>
          </a:solidFill>
          <a:latin typeface="+mn-lt"/>
        </a:defRPr>
      </a:lvl8pPr>
      <a:lvl9pPr marL="3738563" indent="-195263" algn="l" rtl="0" eaLnBrk="1" fontAlgn="base" hangingPunct="1">
        <a:lnSpc>
          <a:spcPct val="120000"/>
        </a:lnSpc>
        <a:spcBef>
          <a:spcPct val="20000"/>
        </a:spcBef>
        <a:spcAft>
          <a:spcPct val="0"/>
        </a:spcAft>
        <a:buClr>
          <a:srgbClr val="182075"/>
        </a:buClr>
        <a:buFont typeface="Wingdings" pitchFamily="2" charset="2"/>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2276872"/>
            <a:ext cx="7772400" cy="1143000"/>
          </a:xfrm>
        </p:spPr>
        <p:txBody>
          <a:bodyPr/>
          <a:lstStyle/>
          <a:p>
            <a:r>
              <a:rPr lang="nl-NL" dirty="0" smtClean="0">
                <a:solidFill>
                  <a:srgbClr val="C00000"/>
                </a:solidFill>
              </a:rPr>
              <a:t>Traditionele Chinese Geneeskunst</a:t>
            </a:r>
            <a:endParaRPr lang="nl-NL" dirty="0">
              <a:solidFill>
                <a:srgbClr val="C00000"/>
              </a:solidFill>
            </a:endParaRPr>
          </a:p>
        </p:txBody>
      </p:sp>
      <p:sp>
        <p:nvSpPr>
          <p:cNvPr id="31747" name="Rectangle 3"/>
          <p:cNvSpPr>
            <a:spLocks noGrp="1" noChangeArrowheads="1"/>
          </p:cNvSpPr>
          <p:nvPr>
            <p:ph type="subTitle" idx="1"/>
          </p:nvPr>
        </p:nvSpPr>
        <p:spPr>
          <a:xfrm>
            <a:off x="1411560" y="3022104"/>
            <a:ext cx="6400800" cy="550912"/>
          </a:xfrm>
        </p:spPr>
        <p:txBody>
          <a:bodyPr/>
          <a:lstStyle/>
          <a:p>
            <a:r>
              <a:rPr lang="nl-NL" dirty="0" smtClean="0"/>
              <a:t>in een notendop</a:t>
            </a:r>
            <a:endParaRPr lang="nl-NL" dirty="0"/>
          </a:p>
        </p:txBody>
      </p:sp>
      <p:pic>
        <p:nvPicPr>
          <p:cNvPr id="1026" name="Picture 2" descr="C:\Users\John\Pictures\Images Health Care\images-160.jpg"/>
          <p:cNvPicPr>
            <a:picLocks noChangeAspect="1" noChangeArrowheads="1"/>
          </p:cNvPicPr>
          <p:nvPr/>
        </p:nvPicPr>
        <p:blipFill>
          <a:blip r:embed="rId3" cstate="print"/>
          <a:srcRect/>
          <a:stretch>
            <a:fillRect/>
          </a:stretch>
        </p:blipFill>
        <p:spPr bwMode="auto">
          <a:xfrm>
            <a:off x="7020272" y="332656"/>
            <a:ext cx="1714500" cy="1276350"/>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3419872" y="3501008"/>
            <a:ext cx="2448272" cy="2020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Pathogenen</a:t>
            </a:r>
            <a:r>
              <a:rPr lang="nl-NL" dirty="0" smtClean="0"/>
              <a:t> in de TCM</a:t>
            </a:r>
            <a:endParaRPr lang="nl-NL" dirty="0"/>
          </a:p>
        </p:txBody>
      </p:sp>
      <p:sp>
        <p:nvSpPr>
          <p:cNvPr id="3" name="Tijdelijke aanduiding voor inhoud 2"/>
          <p:cNvSpPr>
            <a:spLocks noGrp="1"/>
          </p:cNvSpPr>
          <p:nvPr>
            <p:ph idx="1"/>
          </p:nvPr>
        </p:nvSpPr>
        <p:spPr>
          <a:xfrm>
            <a:off x="457200" y="1828800"/>
            <a:ext cx="2746648" cy="2464296"/>
          </a:xfrm>
        </p:spPr>
        <p:txBody>
          <a:bodyPr/>
          <a:lstStyle/>
          <a:p>
            <a:pPr>
              <a:buFont typeface="Arial" pitchFamily="34" charset="0"/>
              <a:buChar char="•"/>
            </a:pPr>
            <a:r>
              <a:rPr lang="nl-NL" dirty="0" smtClean="0"/>
              <a:t>7 Emoties:</a:t>
            </a:r>
          </a:p>
          <a:p>
            <a:pPr lvl="1">
              <a:buFont typeface="Wingdings" pitchFamily="2" charset="2"/>
              <a:buChar char="Ø"/>
            </a:pPr>
            <a:r>
              <a:rPr lang="nl-NL" sz="1800" dirty="0" smtClean="0"/>
              <a:t>Verdriet, Schrik</a:t>
            </a:r>
          </a:p>
          <a:p>
            <a:pPr lvl="1">
              <a:buFont typeface="Wingdings" pitchFamily="2" charset="2"/>
              <a:buChar char="Ø"/>
            </a:pPr>
            <a:r>
              <a:rPr lang="nl-NL" sz="1800" dirty="0" smtClean="0"/>
              <a:t>Angst, Vrees</a:t>
            </a:r>
          </a:p>
          <a:p>
            <a:pPr lvl="1">
              <a:buFont typeface="Wingdings" pitchFamily="2" charset="2"/>
              <a:buChar char="Ø"/>
            </a:pPr>
            <a:r>
              <a:rPr lang="nl-NL" sz="1800" dirty="0" smtClean="0"/>
              <a:t>Boosheid</a:t>
            </a:r>
          </a:p>
          <a:p>
            <a:pPr lvl="1">
              <a:buFont typeface="Wingdings" pitchFamily="2" charset="2"/>
              <a:buChar char="Ø"/>
            </a:pPr>
            <a:r>
              <a:rPr lang="nl-NL" sz="1800" dirty="0" smtClean="0"/>
              <a:t>Vreugde</a:t>
            </a:r>
          </a:p>
          <a:p>
            <a:pPr lvl="1">
              <a:buFont typeface="Wingdings" pitchFamily="2" charset="2"/>
              <a:buChar char="Ø"/>
            </a:pPr>
            <a:r>
              <a:rPr lang="nl-NL" sz="1800" dirty="0" smtClean="0"/>
              <a:t>Bezorgdheid</a:t>
            </a:r>
          </a:p>
        </p:txBody>
      </p:sp>
      <p:sp>
        <p:nvSpPr>
          <p:cNvPr id="6" name="Tekstvak 5"/>
          <p:cNvSpPr txBox="1"/>
          <p:nvPr/>
        </p:nvSpPr>
        <p:spPr>
          <a:xfrm>
            <a:off x="4211960" y="1870953"/>
            <a:ext cx="4176464" cy="2062103"/>
          </a:xfrm>
          <a:prstGeom prst="rect">
            <a:avLst/>
          </a:prstGeom>
          <a:noFill/>
        </p:spPr>
        <p:txBody>
          <a:bodyPr wrap="square" rtlCol="0">
            <a:spAutoFit/>
          </a:bodyPr>
          <a:lstStyle/>
          <a:p>
            <a:pPr>
              <a:buFont typeface="Arial" pitchFamily="34" charset="0"/>
              <a:buChar char="•"/>
            </a:pPr>
            <a:r>
              <a:rPr lang="nl-NL" dirty="0" smtClean="0"/>
              <a:t>  6 </a:t>
            </a:r>
            <a:r>
              <a:rPr lang="nl-NL" dirty="0" err="1" smtClean="0"/>
              <a:t>Bioklimatologische</a:t>
            </a:r>
            <a:r>
              <a:rPr lang="nl-NL" dirty="0" smtClean="0"/>
              <a:t> factoren:</a:t>
            </a:r>
          </a:p>
          <a:p>
            <a:pPr marL="939800" lvl="1" indent="-457200">
              <a:buFont typeface="Wingdings" pitchFamily="2" charset="2"/>
              <a:buChar char="v"/>
            </a:pPr>
            <a:r>
              <a:rPr lang="nl-NL" sz="1800" dirty="0" smtClean="0"/>
              <a:t>Koude</a:t>
            </a:r>
          </a:p>
          <a:p>
            <a:pPr marL="939800" lvl="1" indent="-457200">
              <a:buFont typeface="Wingdings" pitchFamily="2" charset="2"/>
              <a:buChar char="v"/>
            </a:pPr>
            <a:r>
              <a:rPr lang="nl-NL" sz="1800" dirty="0" smtClean="0"/>
              <a:t>Wind</a:t>
            </a:r>
          </a:p>
          <a:p>
            <a:pPr marL="939800" lvl="1" indent="-457200">
              <a:buFont typeface="Wingdings" pitchFamily="2" charset="2"/>
              <a:buChar char="v"/>
            </a:pPr>
            <a:r>
              <a:rPr lang="nl-NL" sz="1800" dirty="0" smtClean="0"/>
              <a:t>Hitte</a:t>
            </a:r>
          </a:p>
          <a:p>
            <a:pPr marL="939800" lvl="1" indent="-457200">
              <a:buFont typeface="Wingdings" pitchFamily="2" charset="2"/>
              <a:buChar char="v"/>
            </a:pPr>
            <a:r>
              <a:rPr lang="nl-NL" sz="1800" dirty="0" smtClean="0"/>
              <a:t>Nazomer Hitte</a:t>
            </a:r>
          </a:p>
          <a:p>
            <a:pPr marL="939800" lvl="1" indent="-457200">
              <a:buFont typeface="Wingdings" pitchFamily="2" charset="2"/>
              <a:buChar char="v"/>
            </a:pPr>
            <a:r>
              <a:rPr lang="nl-NL" sz="1800" dirty="0" smtClean="0"/>
              <a:t>Vochtigheid</a:t>
            </a:r>
          </a:p>
          <a:p>
            <a:pPr marL="939800" lvl="1" indent="-457200">
              <a:buFont typeface="Wingdings" pitchFamily="2" charset="2"/>
              <a:buChar char="v"/>
            </a:pPr>
            <a:r>
              <a:rPr lang="nl-NL" sz="1800" dirty="0" smtClean="0"/>
              <a:t>Droogte</a:t>
            </a:r>
          </a:p>
        </p:txBody>
      </p:sp>
      <p:sp>
        <p:nvSpPr>
          <p:cNvPr id="7" name="Tekstvak 6"/>
          <p:cNvSpPr txBox="1"/>
          <p:nvPr/>
        </p:nvSpPr>
        <p:spPr>
          <a:xfrm>
            <a:off x="539552" y="4437112"/>
            <a:ext cx="3600400" cy="1631216"/>
          </a:xfrm>
          <a:prstGeom prst="rect">
            <a:avLst/>
          </a:prstGeom>
          <a:noFill/>
        </p:spPr>
        <p:txBody>
          <a:bodyPr wrap="square" rtlCol="0">
            <a:spAutoFit/>
          </a:bodyPr>
          <a:lstStyle/>
          <a:p>
            <a:r>
              <a:rPr lang="nl-NL" dirty="0" smtClean="0"/>
              <a:t>Stress</a:t>
            </a:r>
          </a:p>
          <a:p>
            <a:r>
              <a:rPr lang="nl-NL" dirty="0" smtClean="0"/>
              <a:t>Spanning</a:t>
            </a:r>
          </a:p>
          <a:p>
            <a:r>
              <a:rPr lang="nl-NL" dirty="0" smtClean="0"/>
              <a:t>Ongezonde voeding</a:t>
            </a:r>
          </a:p>
          <a:p>
            <a:r>
              <a:rPr lang="nl-NL" dirty="0" smtClean="0"/>
              <a:t>Ongezonde levensstijl</a:t>
            </a:r>
          </a:p>
          <a:p>
            <a:r>
              <a:rPr lang="nl-NL" dirty="0" smtClean="0"/>
              <a:t>Diverse toxische substanties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770" decel="100000"/>
                                        <p:tgtEl>
                                          <p:spTgt spid="3">
                                            <p:txEl>
                                              <p:pRg st="1" end="1"/>
                                            </p:txEl>
                                          </p:spTgt>
                                        </p:tgtEl>
                                      </p:cBhvr>
                                    </p:animEffect>
                                    <p:animScale>
                                      <p:cBhvr>
                                        <p:cTn id="19" dur="770" decel="100000"/>
                                        <p:tgtEl>
                                          <p:spTgt spid="3">
                                            <p:txEl>
                                              <p:pRg st="1" end="1"/>
                                            </p:txEl>
                                          </p:spTgt>
                                        </p:tgtEl>
                                      </p:cBhvr>
                                      <p:from x="10000" y="10000"/>
                                      <p:to x="200000" y="450000"/>
                                    </p:animScale>
                                    <p:animScale>
                                      <p:cBhvr>
                                        <p:cTn id="20" dur="1230" accel="100000" fill="hold">
                                          <p:stCondLst>
                                            <p:cond delay="770"/>
                                          </p:stCondLst>
                                        </p:cTn>
                                        <p:tgtEl>
                                          <p:spTgt spid="3">
                                            <p:txEl>
                                              <p:pRg st="1" end="1"/>
                                            </p:txEl>
                                          </p:spTgt>
                                        </p:tgtEl>
                                      </p:cBhvr>
                                      <p:from x="200000" y="450000"/>
                                      <p:to x="100000" y="100000"/>
                                    </p:animScale>
                                    <p:set>
                                      <p:cBhvr>
                                        <p:cTn id="21" dur="770" fill="hold"/>
                                        <p:tgtEl>
                                          <p:spTgt spid="3">
                                            <p:txEl>
                                              <p:pRg st="1" end="1"/>
                                            </p:txEl>
                                          </p:spTgt>
                                        </p:tgtEl>
                                        <p:attrNameLst>
                                          <p:attrName>ppt_x</p:attrName>
                                        </p:attrNameLst>
                                      </p:cBhvr>
                                      <p:to>
                                        <p:strVal val="(0.5)"/>
                                      </p:to>
                                    </p:set>
                                    <p:anim from="(0.5)" to="(#ppt_x)" calcmode="lin" valueType="num">
                                      <p:cBhvr>
                                        <p:cTn id="22" dur="1230" accel="100000" fill="hold">
                                          <p:stCondLst>
                                            <p:cond delay="770"/>
                                          </p:stCondLst>
                                        </p:cTn>
                                        <p:tgtEl>
                                          <p:spTgt spid="3">
                                            <p:txEl>
                                              <p:pRg st="1" end="1"/>
                                            </p:txEl>
                                          </p:spTgt>
                                        </p:tgtEl>
                                        <p:attrNameLst>
                                          <p:attrName>ppt_x</p:attrName>
                                        </p:attrNameLst>
                                      </p:cBhvr>
                                    </p:anim>
                                    <p:set>
                                      <p:cBhvr>
                                        <p:cTn id="23" dur="770" fill="hold"/>
                                        <p:tgtEl>
                                          <p:spTgt spid="3">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3">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770" decel="100000"/>
                                        <p:tgtEl>
                                          <p:spTgt spid="3">
                                            <p:txEl>
                                              <p:pRg st="2" end="2"/>
                                            </p:txEl>
                                          </p:spTgt>
                                        </p:tgtEl>
                                      </p:cBhvr>
                                    </p:animEffect>
                                    <p:animScale>
                                      <p:cBhvr>
                                        <p:cTn id="30" dur="770" decel="100000"/>
                                        <p:tgtEl>
                                          <p:spTgt spid="3">
                                            <p:txEl>
                                              <p:pRg st="2" end="2"/>
                                            </p:txEl>
                                          </p:spTgt>
                                        </p:tgtEl>
                                      </p:cBhvr>
                                      <p:from x="10000" y="10000"/>
                                      <p:to x="200000" y="450000"/>
                                    </p:animScale>
                                    <p:animScale>
                                      <p:cBhvr>
                                        <p:cTn id="31" dur="1230" accel="100000" fill="hold">
                                          <p:stCondLst>
                                            <p:cond delay="770"/>
                                          </p:stCondLst>
                                        </p:cTn>
                                        <p:tgtEl>
                                          <p:spTgt spid="3">
                                            <p:txEl>
                                              <p:pRg st="2" end="2"/>
                                            </p:txEl>
                                          </p:spTgt>
                                        </p:tgtEl>
                                      </p:cBhvr>
                                      <p:from x="200000" y="450000"/>
                                      <p:to x="100000" y="100000"/>
                                    </p:animScale>
                                    <p:set>
                                      <p:cBhvr>
                                        <p:cTn id="32" dur="770" fill="hold"/>
                                        <p:tgtEl>
                                          <p:spTgt spid="3">
                                            <p:txEl>
                                              <p:pRg st="2" end="2"/>
                                            </p:txEl>
                                          </p:spTgt>
                                        </p:tgtEl>
                                        <p:attrNameLst>
                                          <p:attrName>ppt_x</p:attrName>
                                        </p:attrNameLst>
                                      </p:cBhvr>
                                      <p:to>
                                        <p:strVal val="(0.5)"/>
                                      </p:to>
                                    </p:set>
                                    <p:anim from="(0.5)" to="(#ppt_x)" calcmode="lin" valueType="num">
                                      <p:cBhvr>
                                        <p:cTn id="33" dur="1230" accel="100000" fill="hold">
                                          <p:stCondLst>
                                            <p:cond delay="770"/>
                                          </p:stCondLst>
                                        </p:cTn>
                                        <p:tgtEl>
                                          <p:spTgt spid="3">
                                            <p:txEl>
                                              <p:pRg st="2" end="2"/>
                                            </p:txEl>
                                          </p:spTgt>
                                        </p:tgtEl>
                                        <p:attrNameLst>
                                          <p:attrName>ppt_x</p:attrName>
                                        </p:attrNameLst>
                                      </p:cBhvr>
                                    </p:anim>
                                    <p:set>
                                      <p:cBhvr>
                                        <p:cTn id="34" dur="770" fill="hold"/>
                                        <p:tgtEl>
                                          <p:spTgt spid="3">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3">
                                            <p:txEl>
                                              <p:pRg st="2" end="2"/>
                                            </p:txEl>
                                          </p:spTgt>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770" decel="100000"/>
                                        <p:tgtEl>
                                          <p:spTgt spid="3">
                                            <p:txEl>
                                              <p:pRg st="3" end="3"/>
                                            </p:txEl>
                                          </p:spTgt>
                                        </p:tgtEl>
                                      </p:cBhvr>
                                    </p:animEffect>
                                    <p:animScale>
                                      <p:cBhvr>
                                        <p:cTn id="41" dur="770" decel="100000"/>
                                        <p:tgtEl>
                                          <p:spTgt spid="3">
                                            <p:txEl>
                                              <p:pRg st="3" end="3"/>
                                            </p:txEl>
                                          </p:spTgt>
                                        </p:tgtEl>
                                      </p:cBhvr>
                                      <p:from x="10000" y="10000"/>
                                      <p:to x="200000" y="450000"/>
                                    </p:animScale>
                                    <p:animScale>
                                      <p:cBhvr>
                                        <p:cTn id="42" dur="1230" accel="100000" fill="hold">
                                          <p:stCondLst>
                                            <p:cond delay="770"/>
                                          </p:stCondLst>
                                        </p:cTn>
                                        <p:tgtEl>
                                          <p:spTgt spid="3">
                                            <p:txEl>
                                              <p:pRg st="3" end="3"/>
                                            </p:txEl>
                                          </p:spTgt>
                                        </p:tgtEl>
                                      </p:cBhvr>
                                      <p:from x="200000" y="450000"/>
                                      <p:to x="100000" y="100000"/>
                                    </p:animScale>
                                    <p:set>
                                      <p:cBhvr>
                                        <p:cTn id="43" dur="770" fill="hold"/>
                                        <p:tgtEl>
                                          <p:spTgt spid="3">
                                            <p:txEl>
                                              <p:pRg st="3" end="3"/>
                                            </p:txEl>
                                          </p:spTgt>
                                        </p:tgtEl>
                                        <p:attrNameLst>
                                          <p:attrName>ppt_x</p:attrName>
                                        </p:attrNameLst>
                                      </p:cBhvr>
                                      <p:to>
                                        <p:strVal val="(0.5)"/>
                                      </p:to>
                                    </p:set>
                                    <p:anim from="(0.5)" to="(#ppt_x)" calcmode="lin" valueType="num">
                                      <p:cBhvr>
                                        <p:cTn id="44" dur="1230" accel="100000" fill="hold">
                                          <p:stCondLst>
                                            <p:cond delay="770"/>
                                          </p:stCondLst>
                                        </p:cTn>
                                        <p:tgtEl>
                                          <p:spTgt spid="3">
                                            <p:txEl>
                                              <p:pRg st="3" end="3"/>
                                            </p:txEl>
                                          </p:spTgt>
                                        </p:tgtEl>
                                        <p:attrNameLst>
                                          <p:attrName>ppt_x</p:attrName>
                                        </p:attrNameLst>
                                      </p:cBhvr>
                                    </p:anim>
                                    <p:set>
                                      <p:cBhvr>
                                        <p:cTn id="45" dur="770" fill="hold"/>
                                        <p:tgtEl>
                                          <p:spTgt spid="3">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3">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770" decel="100000"/>
                                        <p:tgtEl>
                                          <p:spTgt spid="3">
                                            <p:txEl>
                                              <p:pRg st="4" end="4"/>
                                            </p:txEl>
                                          </p:spTgt>
                                        </p:tgtEl>
                                      </p:cBhvr>
                                    </p:animEffect>
                                    <p:animScale>
                                      <p:cBhvr>
                                        <p:cTn id="52" dur="770" decel="100000"/>
                                        <p:tgtEl>
                                          <p:spTgt spid="3">
                                            <p:txEl>
                                              <p:pRg st="4" end="4"/>
                                            </p:txEl>
                                          </p:spTgt>
                                        </p:tgtEl>
                                      </p:cBhvr>
                                      <p:from x="10000" y="10000"/>
                                      <p:to x="200000" y="450000"/>
                                    </p:animScale>
                                    <p:animScale>
                                      <p:cBhvr>
                                        <p:cTn id="53" dur="1230" accel="100000" fill="hold">
                                          <p:stCondLst>
                                            <p:cond delay="770"/>
                                          </p:stCondLst>
                                        </p:cTn>
                                        <p:tgtEl>
                                          <p:spTgt spid="3">
                                            <p:txEl>
                                              <p:pRg st="4" end="4"/>
                                            </p:txEl>
                                          </p:spTgt>
                                        </p:tgtEl>
                                      </p:cBhvr>
                                      <p:from x="200000" y="450000"/>
                                      <p:to x="100000" y="100000"/>
                                    </p:animScale>
                                    <p:set>
                                      <p:cBhvr>
                                        <p:cTn id="54" dur="770" fill="hold"/>
                                        <p:tgtEl>
                                          <p:spTgt spid="3">
                                            <p:txEl>
                                              <p:pRg st="4" end="4"/>
                                            </p:txEl>
                                          </p:spTgt>
                                        </p:tgtEl>
                                        <p:attrNameLst>
                                          <p:attrName>ppt_x</p:attrName>
                                        </p:attrNameLst>
                                      </p:cBhvr>
                                      <p:to>
                                        <p:strVal val="(0.5)"/>
                                      </p:to>
                                    </p:set>
                                    <p:anim from="(0.5)" to="(#ppt_x)" calcmode="lin" valueType="num">
                                      <p:cBhvr>
                                        <p:cTn id="55" dur="1230" accel="100000" fill="hold">
                                          <p:stCondLst>
                                            <p:cond delay="770"/>
                                          </p:stCondLst>
                                        </p:cTn>
                                        <p:tgtEl>
                                          <p:spTgt spid="3">
                                            <p:txEl>
                                              <p:pRg st="4" end="4"/>
                                            </p:txEl>
                                          </p:spTgt>
                                        </p:tgtEl>
                                        <p:attrNameLst>
                                          <p:attrName>ppt_x</p:attrName>
                                        </p:attrNameLst>
                                      </p:cBhvr>
                                    </p:anim>
                                    <p:set>
                                      <p:cBhvr>
                                        <p:cTn id="56" dur="770" fill="hold"/>
                                        <p:tgtEl>
                                          <p:spTgt spid="3">
                                            <p:txEl>
                                              <p:pRg st="4" end="4"/>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4" end="4"/>
                                            </p:txEl>
                                          </p:spTgt>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51" presetClass="entr" presetSubtype="0" fill="hold" grpId="0"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fade">
                                      <p:cBhvr>
                                        <p:cTn id="62" dur="770" decel="100000"/>
                                        <p:tgtEl>
                                          <p:spTgt spid="3">
                                            <p:txEl>
                                              <p:pRg st="5" end="5"/>
                                            </p:txEl>
                                          </p:spTgt>
                                        </p:tgtEl>
                                      </p:cBhvr>
                                    </p:animEffect>
                                    <p:animScale>
                                      <p:cBhvr>
                                        <p:cTn id="63" dur="770" decel="100000"/>
                                        <p:tgtEl>
                                          <p:spTgt spid="3">
                                            <p:txEl>
                                              <p:pRg st="5" end="5"/>
                                            </p:txEl>
                                          </p:spTgt>
                                        </p:tgtEl>
                                      </p:cBhvr>
                                      <p:from x="10000" y="10000"/>
                                      <p:to x="200000" y="450000"/>
                                    </p:animScale>
                                    <p:animScale>
                                      <p:cBhvr>
                                        <p:cTn id="64" dur="1230" accel="100000" fill="hold">
                                          <p:stCondLst>
                                            <p:cond delay="770"/>
                                          </p:stCondLst>
                                        </p:cTn>
                                        <p:tgtEl>
                                          <p:spTgt spid="3">
                                            <p:txEl>
                                              <p:pRg st="5" end="5"/>
                                            </p:txEl>
                                          </p:spTgt>
                                        </p:tgtEl>
                                      </p:cBhvr>
                                      <p:from x="200000" y="450000"/>
                                      <p:to x="100000" y="100000"/>
                                    </p:animScale>
                                    <p:set>
                                      <p:cBhvr>
                                        <p:cTn id="65" dur="770" fill="hold"/>
                                        <p:tgtEl>
                                          <p:spTgt spid="3">
                                            <p:txEl>
                                              <p:pRg st="5" end="5"/>
                                            </p:txEl>
                                          </p:spTgt>
                                        </p:tgtEl>
                                        <p:attrNameLst>
                                          <p:attrName>ppt_x</p:attrName>
                                        </p:attrNameLst>
                                      </p:cBhvr>
                                      <p:to>
                                        <p:strVal val="(0.5)"/>
                                      </p:to>
                                    </p:set>
                                    <p:anim from="(0.5)" to="(#ppt_x)" calcmode="lin" valueType="num">
                                      <p:cBhvr>
                                        <p:cTn id="66" dur="1230" accel="100000" fill="hold">
                                          <p:stCondLst>
                                            <p:cond delay="770"/>
                                          </p:stCondLst>
                                        </p:cTn>
                                        <p:tgtEl>
                                          <p:spTgt spid="3">
                                            <p:txEl>
                                              <p:pRg st="5" end="5"/>
                                            </p:txEl>
                                          </p:spTgt>
                                        </p:tgtEl>
                                        <p:attrNameLst>
                                          <p:attrName>ppt_x</p:attrName>
                                        </p:attrNameLst>
                                      </p:cBhvr>
                                    </p:anim>
                                    <p:set>
                                      <p:cBhvr>
                                        <p:cTn id="67" dur="770" fill="hold"/>
                                        <p:tgtEl>
                                          <p:spTgt spid="3">
                                            <p:txEl>
                                              <p:pRg st="5" end="5"/>
                                            </p:txEl>
                                          </p:spTgt>
                                        </p:tgtEl>
                                        <p:attrNameLst>
                                          <p:attrName>ppt_y</p:attrName>
                                        </p:attrNameLst>
                                      </p:cBhvr>
                                      <p:to>
                                        <p:strVal val="(#ppt_y+0.4)"/>
                                      </p:to>
                                    </p:set>
                                    <p:anim from="(#ppt_y+0.4)" to="(#ppt_y)" calcmode="lin" valueType="num">
                                      <p:cBhvr>
                                        <p:cTn id="68" dur="1230" accel="100000" fill="hold">
                                          <p:stCondLst>
                                            <p:cond delay="770"/>
                                          </p:stCondLst>
                                        </p:cTn>
                                        <p:tgtEl>
                                          <p:spTgt spid="3">
                                            <p:txEl>
                                              <p:pRg st="5" end="5"/>
                                            </p:txEl>
                                          </p:spTgt>
                                        </p:tgtEl>
                                        <p:attrNameLst>
                                          <p:attrName>ppt_y</p:attrName>
                                        </p:attrNameLst>
                                      </p:cBhvr>
                                    </p:anim>
                                  </p:childTnLst>
                                </p:cTn>
                              </p:par>
                            </p:childTnLst>
                          </p:cTn>
                        </p:par>
                      </p:childTnLst>
                    </p:cTn>
                  </p:par>
                  <p:par>
                    <p:cTn id="69" fill="hold">
                      <p:stCondLst>
                        <p:cond delay="indefinite"/>
                      </p:stCondLst>
                      <p:childTnLst>
                        <p:par>
                          <p:cTn id="70" fill="hold">
                            <p:stCondLst>
                              <p:cond delay="0"/>
                            </p:stCondLst>
                            <p:childTnLst>
                              <p:par>
                                <p:cTn id="71" presetID="21" presetClass="entr" presetSubtype="8"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wheel(8)">
                                      <p:cBhvr>
                                        <p:cTn id="73"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Diagnose</a:t>
            </a:r>
            <a:endParaRPr lang="nl-NL" dirty="0">
              <a:solidFill>
                <a:srgbClr val="C00000"/>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5713456" y="2492897"/>
            <a:ext cx="3189427" cy="374441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51520" y="2550393"/>
            <a:ext cx="5226556" cy="3758927"/>
          </a:xfrm>
          <a:prstGeom prst="rect">
            <a:avLst/>
          </a:prstGeom>
          <a:noFill/>
          <a:ln w="9525">
            <a:noFill/>
            <a:miter lim="800000"/>
            <a:headEnd/>
            <a:tailEnd/>
          </a:ln>
        </p:spPr>
      </p:pic>
      <p:sp>
        <p:nvSpPr>
          <p:cNvPr id="5" name="Tekstvak 4"/>
          <p:cNvSpPr txBox="1"/>
          <p:nvPr/>
        </p:nvSpPr>
        <p:spPr>
          <a:xfrm>
            <a:off x="539552" y="1916832"/>
            <a:ext cx="4824536" cy="400110"/>
          </a:xfrm>
          <a:prstGeom prst="rect">
            <a:avLst/>
          </a:prstGeom>
          <a:noFill/>
        </p:spPr>
        <p:txBody>
          <a:bodyPr wrap="square" rtlCol="0">
            <a:spAutoFit/>
          </a:bodyPr>
          <a:lstStyle/>
          <a:p>
            <a:r>
              <a:rPr lang="nl-NL" dirty="0" smtClean="0"/>
              <a:t>Anamnese: TCM + Westerse anamnese</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3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770" decel="100000"/>
                                        <p:tgtEl>
                                          <p:spTgt spid="1026"/>
                                        </p:tgtEl>
                                      </p:cBhvr>
                                    </p:animEffect>
                                    <p:animScale>
                                      <p:cBhvr>
                                        <p:cTn id="13" dur="770" decel="100000"/>
                                        <p:tgtEl>
                                          <p:spTgt spid="1026"/>
                                        </p:tgtEl>
                                      </p:cBhvr>
                                      <p:from x="10000" y="10000"/>
                                      <p:to x="200000" y="450000"/>
                                    </p:animScale>
                                    <p:animScale>
                                      <p:cBhvr>
                                        <p:cTn id="14" dur="1230" accel="100000" fill="hold">
                                          <p:stCondLst>
                                            <p:cond delay="770"/>
                                          </p:stCondLst>
                                        </p:cTn>
                                        <p:tgtEl>
                                          <p:spTgt spid="1026"/>
                                        </p:tgtEl>
                                      </p:cBhvr>
                                      <p:from x="200000" y="450000"/>
                                      <p:to x="100000" y="100000"/>
                                    </p:animScale>
                                    <p:set>
                                      <p:cBhvr>
                                        <p:cTn id="15" dur="770" fill="hold"/>
                                        <p:tgtEl>
                                          <p:spTgt spid="1026"/>
                                        </p:tgtEl>
                                        <p:attrNameLst>
                                          <p:attrName>ppt_x</p:attrName>
                                        </p:attrNameLst>
                                      </p:cBhvr>
                                      <p:to>
                                        <p:strVal val="(0.5)"/>
                                      </p:to>
                                    </p:set>
                                    <p:anim from="(0.5)" to="(#ppt_x)" calcmode="lin" valueType="num">
                                      <p:cBhvr>
                                        <p:cTn id="16" dur="1230" accel="100000" fill="hold">
                                          <p:stCondLst>
                                            <p:cond delay="770"/>
                                          </p:stCondLst>
                                        </p:cTn>
                                        <p:tgtEl>
                                          <p:spTgt spid="1026"/>
                                        </p:tgtEl>
                                        <p:attrNameLst>
                                          <p:attrName>ppt_x</p:attrName>
                                        </p:attrNameLst>
                                      </p:cBhvr>
                                    </p:anim>
                                    <p:set>
                                      <p:cBhvr>
                                        <p:cTn id="17" dur="770" fill="hold"/>
                                        <p:tgtEl>
                                          <p:spTgt spid="1026"/>
                                        </p:tgtEl>
                                        <p:attrNameLst>
                                          <p:attrName>ppt_y</p:attrName>
                                        </p:attrNameLst>
                                      </p:cBhvr>
                                      <p:to>
                                        <p:strVal val="(#ppt_y+0.4)"/>
                                      </p:to>
                                    </p:set>
                                    <p:anim from="(#ppt_y+0.4)" to="(#ppt_y)" calcmode="lin" valueType="num">
                                      <p:cBhvr>
                                        <p:cTn id="18" dur="1230" accel="100000" fill="hold">
                                          <p:stCondLst>
                                            <p:cond delay="770"/>
                                          </p:stCondLst>
                                        </p:cTn>
                                        <p:tgtEl>
                                          <p:spTgt spid="102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Alarm punten</a:t>
            </a:r>
            <a:endParaRPr lang="nl-NL" dirty="0">
              <a:solidFill>
                <a:srgbClr val="C00000"/>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3055819" y="1828799"/>
            <a:ext cx="3244373" cy="4496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Acupunctuur</a:t>
            </a:r>
            <a:endParaRPr lang="nl-NL" dirty="0">
              <a:solidFill>
                <a:srgbClr val="C00000"/>
              </a:solidFill>
            </a:endParaRPr>
          </a:p>
        </p:txBody>
      </p:sp>
      <p:pic>
        <p:nvPicPr>
          <p:cNvPr id="4" name="Tijdelijke aanduiding voor inhoud 3" descr="Acupuncture.gif"/>
          <p:cNvPicPr>
            <a:picLocks noGrp="1" noChangeAspect="1"/>
          </p:cNvPicPr>
          <p:nvPr>
            <p:ph idx="1"/>
          </p:nvPr>
        </p:nvPicPr>
        <p:blipFill>
          <a:blip r:embed="rId3" cstate="print"/>
          <a:stretch>
            <a:fillRect/>
          </a:stretch>
        </p:blipFill>
        <p:spPr>
          <a:xfrm>
            <a:off x="899592" y="2626765"/>
            <a:ext cx="3888432" cy="3639573"/>
          </a:xfrm>
        </p:spPr>
      </p:pic>
      <p:pic>
        <p:nvPicPr>
          <p:cNvPr id="19458" name="Picture 2" descr="C:\Users\John\Pictures\Images Health Care\images-40.jpg"/>
          <p:cNvPicPr>
            <a:picLocks noChangeAspect="1" noChangeArrowheads="1"/>
          </p:cNvPicPr>
          <p:nvPr/>
        </p:nvPicPr>
        <p:blipFill>
          <a:blip r:embed="rId4" cstate="print"/>
          <a:srcRect/>
          <a:stretch>
            <a:fillRect/>
          </a:stretch>
        </p:blipFill>
        <p:spPr bwMode="auto">
          <a:xfrm>
            <a:off x="5724128" y="2630911"/>
            <a:ext cx="2545695" cy="36064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Diverse vormen acupunctuur</a:t>
            </a:r>
            <a:endParaRPr lang="nl-NL" dirty="0">
              <a:solidFill>
                <a:srgbClr val="C00000"/>
              </a:solidFill>
            </a:endParaRPr>
          </a:p>
        </p:txBody>
      </p:sp>
      <p:pic>
        <p:nvPicPr>
          <p:cNvPr id="4" name="Tijdelijke aanduiding voor inhoud 3" descr="images-120.jpg"/>
          <p:cNvPicPr>
            <a:picLocks noGrp="1" noChangeAspect="1"/>
          </p:cNvPicPr>
          <p:nvPr>
            <p:ph idx="1"/>
          </p:nvPr>
        </p:nvPicPr>
        <p:blipFill>
          <a:blip r:embed="rId3" cstate="print"/>
          <a:stretch>
            <a:fillRect/>
          </a:stretch>
        </p:blipFill>
        <p:spPr>
          <a:xfrm>
            <a:off x="2123728" y="1916832"/>
            <a:ext cx="1435100" cy="2159000"/>
          </a:xfrm>
        </p:spPr>
      </p:pic>
      <p:pic>
        <p:nvPicPr>
          <p:cNvPr id="20482" name="Picture 2" descr="C:\Users\John\Pictures\Images Health Care\images-30.jpg"/>
          <p:cNvPicPr>
            <a:picLocks noChangeAspect="1" noChangeArrowheads="1"/>
          </p:cNvPicPr>
          <p:nvPr/>
        </p:nvPicPr>
        <p:blipFill>
          <a:blip r:embed="rId4" cstate="print"/>
          <a:srcRect/>
          <a:stretch>
            <a:fillRect/>
          </a:stretch>
        </p:blipFill>
        <p:spPr bwMode="auto">
          <a:xfrm>
            <a:off x="323528" y="1916832"/>
            <a:ext cx="1574800" cy="2159000"/>
          </a:xfrm>
          <a:prstGeom prst="rect">
            <a:avLst/>
          </a:prstGeom>
          <a:noFill/>
        </p:spPr>
      </p:pic>
      <p:pic>
        <p:nvPicPr>
          <p:cNvPr id="13314" name="Picture 2" descr="C:\Users\John\Pictures\Images Health Care\images-169.jpg"/>
          <p:cNvPicPr>
            <a:picLocks noChangeAspect="1" noChangeArrowheads="1"/>
          </p:cNvPicPr>
          <p:nvPr/>
        </p:nvPicPr>
        <p:blipFill>
          <a:blip r:embed="rId5" cstate="print"/>
          <a:srcRect/>
          <a:stretch>
            <a:fillRect/>
          </a:stretch>
        </p:blipFill>
        <p:spPr bwMode="auto">
          <a:xfrm>
            <a:off x="6127948" y="4437112"/>
            <a:ext cx="2692524" cy="1786386"/>
          </a:xfrm>
          <a:prstGeom prst="rect">
            <a:avLst/>
          </a:prstGeom>
          <a:noFill/>
        </p:spPr>
      </p:pic>
      <p:pic>
        <p:nvPicPr>
          <p:cNvPr id="13315" name="Picture 3" descr="C:\Users\John\Pictures\Images Health Care\images-170.jpg"/>
          <p:cNvPicPr>
            <a:picLocks noChangeAspect="1" noChangeArrowheads="1"/>
          </p:cNvPicPr>
          <p:nvPr/>
        </p:nvPicPr>
        <p:blipFill>
          <a:blip r:embed="rId6" cstate="print"/>
          <a:srcRect/>
          <a:stretch>
            <a:fillRect/>
          </a:stretch>
        </p:blipFill>
        <p:spPr bwMode="auto">
          <a:xfrm>
            <a:off x="3779912" y="1988840"/>
            <a:ext cx="2718048" cy="2038536"/>
          </a:xfrm>
          <a:prstGeom prst="rect">
            <a:avLst/>
          </a:prstGeom>
          <a:noFill/>
        </p:spPr>
      </p:pic>
      <p:pic>
        <p:nvPicPr>
          <p:cNvPr id="13316" name="Picture 4" descr="C:\Users\John\Pictures\Images Health Care\images-174 Su-Jok Korean acupuncture.jpg"/>
          <p:cNvPicPr>
            <a:picLocks noChangeAspect="1" noChangeArrowheads="1"/>
          </p:cNvPicPr>
          <p:nvPr/>
        </p:nvPicPr>
        <p:blipFill>
          <a:blip r:embed="rId7" cstate="print"/>
          <a:srcRect/>
          <a:stretch>
            <a:fillRect/>
          </a:stretch>
        </p:blipFill>
        <p:spPr bwMode="auto">
          <a:xfrm>
            <a:off x="6732240" y="2420888"/>
            <a:ext cx="2077608" cy="1584176"/>
          </a:xfrm>
          <a:prstGeom prst="rect">
            <a:avLst/>
          </a:prstGeom>
          <a:noFill/>
        </p:spPr>
      </p:pic>
      <p:pic>
        <p:nvPicPr>
          <p:cNvPr id="13317" name="Picture 5" descr="C:\Users\John\Pictures\Images Health Care\images-179.jpg"/>
          <p:cNvPicPr>
            <a:picLocks noChangeAspect="1" noChangeArrowheads="1"/>
          </p:cNvPicPr>
          <p:nvPr/>
        </p:nvPicPr>
        <p:blipFill>
          <a:blip r:embed="rId8" cstate="print"/>
          <a:srcRect/>
          <a:stretch>
            <a:fillRect/>
          </a:stretch>
        </p:blipFill>
        <p:spPr bwMode="auto">
          <a:xfrm>
            <a:off x="323528" y="4443014"/>
            <a:ext cx="5472608" cy="17942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2000" fill="hold"/>
                                        <p:tgtEl>
                                          <p:spTgt spid="20482"/>
                                        </p:tgtEl>
                                        <p:attrNameLst>
                                          <p:attrName>ppt_x</p:attrName>
                                        </p:attrNameLst>
                                      </p:cBhvr>
                                      <p:tavLst>
                                        <p:tav tm="0">
                                          <p:val>
                                            <p:strVal val="#ppt_x"/>
                                          </p:val>
                                        </p:tav>
                                        <p:tav tm="100000">
                                          <p:val>
                                            <p:strVal val="#ppt_x"/>
                                          </p:val>
                                        </p:tav>
                                      </p:tavLst>
                                    </p:anim>
                                    <p:anim calcmode="lin" valueType="num">
                                      <p:cBhvr additive="base">
                                        <p:cTn id="8" dur="20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additive="base">
                                        <p:cTn id="19" dur="2000" fill="hold"/>
                                        <p:tgtEl>
                                          <p:spTgt spid="13315"/>
                                        </p:tgtEl>
                                        <p:attrNameLst>
                                          <p:attrName>ppt_x</p:attrName>
                                        </p:attrNameLst>
                                      </p:cBhvr>
                                      <p:tavLst>
                                        <p:tav tm="0">
                                          <p:val>
                                            <p:strVal val="#ppt_x"/>
                                          </p:val>
                                        </p:tav>
                                        <p:tav tm="100000">
                                          <p:val>
                                            <p:strVal val="#ppt_x"/>
                                          </p:val>
                                        </p:tav>
                                      </p:tavLst>
                                    </p:anim>
                                    <p:anim calcmode="lin" valueType="num">
                                      <p:cBhvr additive="base">
                                        <p:cTn id="20" dur="2000" fill="hold"/>
                                        <p:tgtEl>
                                          <p:spTgt spid="1331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316"/>
                                        </p:tgtEl>
                                        <p:attrNameLst>
                                          <p:attrName>style.visibility</p:attrName>
                                        </p:attrNameLst>
                                      </p:cBhvr>
                                      <p:to>
                                        <p:strVal val="visible"/>
                                      </p:to>
                                    </p:set>
                                    <p:anim calcmode="lin" valueType="num">
                                      <p:cBhvr additive="base">
                                        <p:cTn id="25" dur="2000" fill="hold"/>
                                        <p:tgtEl>
                                          <p:spTgt spid="13316"/>
                                        </p:tgtEl>
                                        <p:attrNameLst>
                                          <p:attrName>ppt_x</p:attrName>
                                        </p:attrNameLst>
                                      </p:cBhvr>
                                      <p:tavLst>
                                        <p:tav tm="0">
                                          <p:val>
                                            <p:strVal val="1+#ppt_w/2"/>
                                          </p:val>
                                        </p:tav>
                                        <p:tav tm="100000">
                                          <p:val>
                                            <p:strVal val="#ppt_x"/>
                                          </p:val>
                                        </p:tav>
                                      </p:tavLst>
                                    </p:anim>
                                    <p:anim calcmode="lin" valueType="num">
                                      <p:cBhvr additive="base">
                                        <p:cTn id="26" dur="20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13317"/>
                                        </p:tgtEl>
                                        <p:attrNameLst>
                                          <p:attrName>style.visibility</p:attrName>
                                        </p:attrNameLst>
                                      </p:cBhvr>
                                      <p:to>
                                        <p:strVal val="visible"/>
                                      </p:to>
                                    </p:set>
                                    <p:anim calcmode="lin" valueType="num">
                                      <p:cBhvr additive="base">
                                        <p:cTn id="31" dur="2000" fill="hold"/>
                                        <p:tgtEl>
                                          <p:spTgt spid="13317"/>
                                        </p:tgtEl>
                                        <p:attrNameLst>
                                          <p:attrName>ppt_x</p:attrName>
                                        </p:attrNameLst>
                                      </p:cBhvr>
                                      <p:tavLst>
                                        <p:tav tm="0">
                                          <p:val>
                                            <p:strVal val="1+#ppt_w/2"/>
                                          </p:val>
                                        </p:tav>
                                        <p:tav tm="100000">
                                          <p:val>
                                            <p:strVal val="#ppt_x"/>
                                          </p:val>
                                        </p:tav>
                                      </p:tavLst>
                                    </p:anim>
                                    <p:anim calcmode="lin" valueType="num">
                                      <p:cBhvr additive="base">
                                        <p:cTn id="32" dur="2000" fill="hold"/>
                                        <p:tgtEl>
                                          <p:spTgt spid="1331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nodeType="clickEffect">
                                  <p:stCondLst>
                                    <p:cond delay="0"/>
                                  </p:stCondLst>
                                  <p:childTnLst>
                                    <p:set>
                                      <p:cBhvr>
                                        <p:cTn id="36" dur="1" fill="hold">
                                          <p:stCondLst>
                                            <p:cond delay="0"/>
                                          </p:stCondLst>
                                        </p:cTn>
                                        <p:tgtEl>
                                          <p:spTgt spid="13314"/>
                                        </p:tgtEl>
                                        <p:attrNameLst>
                                          <p:attrName>style.visibility</p:attrName>
                                        </p:attrNameLst>
                                      </p:cBhvr>
                                      <p:to>
                                        <p:strVal val="visible"/>
                                      </p:to>
                                    </p:set>
                                    <p:anim calcmode="lin" valueType="num">
                                      <p:cBhvr additive="base">
                                        <p:cTn id="37" dur="2000" fill="hold"/>
                                        <p:tgtEl>
                                          <p:spTgt spid="13314"/>
                                        </p:tgtEl>
                                        <p:attrNameLst>
                                          <p:attrName>ppt_x</p:attrName>
                                        </p:attrNameLst>
                                      </p:cBhvr>
                                      <p:tavLst>
                                        <p:tav tm="0">
                                          <p:val>
                                            <p:strVal val="0-#ppt_w/2"/>
                                          </p:val>
                                        </p:tav>
                                        <p:tav tm="100000">
                                          <p:val>
                                            <p:strVal val="#ppt_x"/>
                                          </p:val>
                                        </p:tav>
                                      </p:tavLst>
                                    </p:anim>
                                    <p:anim calcmode="lin" valueType="num">
                                      <p:cBhvr additive="base">
                                        <p:cTn id="38" dur="2000" fill="hold"/>
                                        <p:tgtEl>
                                          <p:spTgt spid="133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Chinese kruiden</a:t>
            </a:r>
            <a:endParaRPr lang="nl-NL" dirty="0">
              <a:solidFill>
                <a:srgbClr val="C00000"/>
              </a:solidFill>
            </a:endParaRPr>
          </a:p>
        </p:txBody>
      </p:sp>
      <p:pic>
        <p:nvPicPr>
          <p:cNvPr id="4" name="Tijdelijke aanduiding voor inhoud 3" descr="images-87.jpg"/>
          <p:cNvPicPr>
            <a:picLocks noGrp="1" noChangeAspect="1"/>
          </p:cNvPicPr>
          <p:nvPr>
            <p:ph idx="1"/>
          </p:nvPr>
        </p:nvPicPr>
        <p:blipFill>
          <a:blip r:embed="rId3" cstate="print"/>
          <a:stretch>
            <a:fillRect/>
          </a:stretch>
        </p:blipFill>
        <p:spPr>
          <a:xfrm>
            <a:off x="251520" y="2636912"/>
            <a:ext cx="1800200" cy="2550284"/>
          </a:xfrm>
        </p:spPr>
      </p:pic>
      <p:pic>
        <p:nvPicPr>
          <p:cNvPr id="5123" name="Picture 3" descr="C:\Users\John\Pictures\Images Health Care\images-137.jpg"/>
          <p:cNvPicPr>
            <a:picLocks noChangeAspect="1" noChangeArrowheads="1"/>
          </p:cNvPicPr>
          <p:nvPr/>
        </p:nvPicPr>
        <p:blipFill>
          <a:blip r:embed="rId4" cstate="print"/>
          <a:srcRect/>
          <a:stretch>
            <a:fillRect/>
          </a:stretch>
        </p:blipFill>
        <p:spPr bwMode="auto">
          <a:xfrm>
            <a:off x="5550024" y="2650350"/>
            <a:ext cx="3342456" cy="2506842"/>
          </a:xfrm>
          <a:prstGeom prst="rect">
            <a:avLst/>
          </a:prstGeom>
          <a:noFill/>
        </p:spPr>
      </p:pic>
      <p:pic>
        <p:nvPicPr>
          <p:cNvPr id="8194" name="Picture 2" descr="C:\Users\John\Pictures\Images Health Care\images-191.jpg"/>
          <p:cNvPicPr>
            <a:picLocks noChangeAspect="1" noChangeArrowheads="1"/>
          </p:cNvPicPr>
          <p:nvPr/>
        </p:nvPicPr>
        <p:blipFill>
          <a:blip r:embed="rId5" cstate="print"/>
          <a:srcRect/>
          <a:stretch>
            <a:fillRect/>
          </a:stretch>
        </p:blipFill>
        <p:spPr bwMode="auto">
          <a:xfrm>
            <a:off x="2278191" y="3356992"/>
            <a:ext cx="3085897" cy="18412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2000" fill="hold"/>
                                        <p:tgtEl>
                                          <p:spTgt spid="8194"/>
                                        </p:tgtEl>
                                        <p:attrNameLst>
                                          <p:attrName>ppt_w</p:attrName>
                                        </p:attrNameLst>
                                      </p:cBhvr>
                                      <p:tavLst>
                                        <p:tav tm="0">
                                          <p:val>
                                            <p:strVal val="4/3*#ppt_w"/>
                                          </p:val>
                                        </p:tav>
                                        <p:tav tm="100000">
                                          <p:val>
                                            <p:strVal val="#ppt_w"/>
                                          </p:val>
                                        </p:tav>
                                      </p:tavLst>
                                    </p:anim>
                                    <p:anim calcmode="lin" valueType="num">
                                      <p:cBhvr>
                                        <p:cTn id="14" dur="2000" fill="hold"/>
                                        <p:tgtEl>
                                          <p:spTgt spid="8194"/>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barn(outVertical)">
                                      <p:cBhvr>
                                        <p:cTn id="19" dur="5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Tuina</a:t>
            </a:r>
            <a:endParaRPr lang="nl-NL" dirty="0">
              <a:solidFill>
                <a:srgbClr val="C00000"/>
              </a:solidFill>
            </a:endParaRPr>
          </a:p>
        </p:txBody>
      </p:sp>
      <p:pic>
        <p:nvPicPr>
          <p:cNvPr id="7170" name="Picture 2" descr="C:\Users\John\Pictures\Images Health Care\images-105.jpg"/>
          <p:cNvPicPr>
            <a:picLocks noGrp="1" noChangeAspect="1" noChangeArrowheads="1"/>
          </p:cNvPicPr>
          <p:nvPr>
            <p:ph idx="1"/>
          </p:nvPr>
        </p:nvPicPr>
        <p:blipFill>
          <a:blip r:embed="rId3" cstate="print"/>
          <a:srcRect/>
          <a:stretch>
            <a:fillRect/>
          </a:stretch>
        </p:blipFill>
        <p:spPr bwMode="auto">
          <a:xfrm>
            <a:off x="6085408" y="2924944"/>
            <a:ext cx="2159000" cy="2159000"/>
          </a:xfrm>
          <a:prstGeom prst="rect">
            <a:avLst/>
          </a:prstGeom>
          <a:noFill/>
        </p:spPr>
      </p:pic>
      <p:pic>
        <p:nvPicPr>
          <p:cNvPr id="22530" name="Picture 2" descr="http://www.lalasmassage.nl/data/mediablocks/1__24_ms2.rvf_3.jpg"/>
          <p:cNvPicPr>
            <a:picLocks noChangeAspect="1" noChangeArrowheads="1"/>
          </p:cNvPicPr>
          <p:nvPr/>
        </p:nvPicPr>
        <p:blipFill>
          <a:blip r:embed="rId4" cstate="print"/>
          <a:srcRect/>
          <a:stretch>
            <a:fillRect/>
          </a:stretch>
        </p:blipFill>
        <p:spPr bwMode="auto">
          <a:xfrm>
            <a:off x="827584" y="3645024"/>
            <a:ext cx="1905000" cy="1428750"/>
          </a:xfrm>
          <a:prstGeom prst="rect">
            <a:avLst/>
          </a:prstGeom>
          <a:noFill/>
        </p:spPr>
      </p:pic>
      <p:pic>
        <p:nvPicPr>
          <p:cNvPr id="22532" name="Picture 4" descr="Tui Na An2 Tui Na"/>
          <p:cNvPicPr>
            <a:picLocks noChangeAspect="1" noChangeArrowheads="1"/>
          </p:cNvPicPr>
          <p:nvPr/>
        </p:nvPicPr>
        <p:blipFill>
          <a:blip r:embed="rId5" cstate="print"/>
          <a:srcRect/>
          <a:stretch>
            <a:fillRect/>
          </a:stretch>
        </p:blipFill>
        <p:spPr bwMode="auto">
          <a:xfrm>
            <a:off x="2915816" y="3103756"/>
            <a:ext cx="2952328" cy="198142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Moxa</a:t>
            </a:r>
            <a:endParaRPr lang="nl-NL" dirty="0">
              <a:solidFill>
                <a:srgbClr val="C00000"/>
              </a:solidFill>
            </a:endParaRPr>
          </a:p>
        </p:txBody>
      </p:sp>
      <p:pic>
        <p:nvPicPr>
          <p:cNvPr id="6146" name="Picture 2" descr="C:\Users\John\Pictures\Images Health Care\images-135.jpg"/>
          <p:cNvPicPr>
            <a:picLocks noGrp="1" noChangeAspect="1" noChangeArrowheads="1"/>
          </p:cNvPicPr>
          <p:nvPr>
            <p:ph idx="1"/>
          </p:nvPr>
        </p:nvPicPr>
        <p:blipFill>
          <a:blip r:embed="rId3" cstate="print"/>
          <a:srcRect/>
          <a:stretch>
            <a:fillRect/>
          </a:stretch>
        </p:blipFill>
        <p:spPr bwMode="auto">
          <a:xfrm>
            <a:off x="2627784" y="2515716"/>
            <a:ext cx="3810000" cy="2857500"/>
          </a:xfrm>
          <a:prstGeom prst="rect">
            <a:avLst/>
          </a:prstGeom>
          <a:noFill/>
        </p:spPr>
      </p:pic>
      <p:pic>
        <p:nvPicPr>
          <p:cNvPr id="6147" name="Picture 3" descr="C:\Users\John\Pictures\Images Health Care\images-113.jpg"/>
          <p:cNvPicPr>
            <a:picLocks noChangeAspect="1" noChangeArrowheads="1"/>
          </p:cNvPicPr>
          <p:nvPr/>
        </p:nvPicPr>
        <p:blipFill>
          <a:blip r:embed="rId4" cstate="print"/>
          <a:srcRect/>
          <a:stretch>
            <a:fillRect/>
          </a:stretch>
        </p:blipFill>
        <p:spPr bwMode="auto">
          <a:xfrm>
            <a:off x="6588224" y="3212976"/>
            <a:ext cx="1524000" cy="2159000"/>
          </a:xfrm>
          <a:prstGeom prst="rect">
            <a:avLst/>
          </a:prstGeom>
          <a:noFill/>
        </p:spPr>
      </p:pic>
      <p:pic>
        <p:nvPicPr>
          <p:cNvPr id="6148" name="Picture 4" descr="C:\Users\John\Pictures\Images Health Care\images-64.jpg"/>
          <p:cNvPicPr>
            <a:picLocks noChangeAspect="1" noChangeArrowheads="1"/>
          </p:cNvPicPr>
          <p:nvPr/>
        </p:nvPicPr>
        <p:blipFill>
          <a:blip r:embed="rId5" cstate="print"/>
          <a:srcRect/>
          <a:stretch>
            <a:fillRect/>
          </a:stretch>
        </p:blipFill>
        <p:spPr bwMode="auto">
          <a:xfrm>
            <a:off x="899592" y="3212976"/>
            <a:ext cx="1574800" cy="2159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Cupping</a:t>
            </a:r>
            <a:endParaRPr lang="nl-NL" dirty="0">
              <a:solidFill>
                <a:srgbClr val="C00000"/>
              </a:solidFill>
            </a:endParaRPr>
          </a:p>
        </p:txBody>
      </p:sp>
      <p:pic>
        <p:nvPicPr>
          <p:cNvPr id="12290" name="Picture 2" descr="C:\Users\John\Pictures\Images Health Care\images-168.jpg"/>
          <p:cNvPicPr>
            <a:picLocks noGrp="1" noChangeAspect="1" noChangeArrowheads="1"/>
          </p:cNvPicPr>
          <p:nvPr>
            <p:ph idx="1"/>
          </p:nvPr>
        </p:nvPicPr>
        <p:blipFill>
          <a:blip r:embed="rId3" cstate="print"/>
          <a:srcRect/>
          <a:stretch>
            <a:fillRect/>
          </a:stretch>
        </p:blipFill>
        <p:spPr bwMode="auto">
          <a:xfrm>
            <a:off x="2647950" y="2590800"/>
            <a:ext cx="4000500" cy="2667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Guasha</a:t>
            </a:r>
            <a:endParaRPr lang="nl-NL" dirty="0">
              <a:solidFill>
                <a:srgbClr val="C00000"/>
              </a:solidFill>
            </a:endParaRPr>
          </a:p>
        </p:txBody>
      </p:sp>
      <p:pic>
        <p:nvPicPr>
          <p:cNvPr id="15363" name="Picture 3" descr="C:\Users\John\Pictures\Images Health Care\images-190.jpg"/>
          <p:cNvPicPr>
            <a:picLocks noGrp="1" noChangeAspect="1" noChangeArrowheads="1"/>
          </p:cNvPicPr>
          <p:nvPr>
            <p:ph idx="1"/>
          </p:nvPr>
        </p:nvPicPr>
        <p:blipFill>
          <a:blip r:embed="rId3" cstate="print"/>
          <a:srcRect/>
          <a:stretch>
            <a:fillRect/>
          </a:stretch>
        </p:blipFill>
        <p:spPr bwMode="auto">
          <a:xfrm>
            <a:off x="971600" y="2420888"/>
            <a:ext cx="4442060" cy="2907532"/>
          </a:xfrm>
          <a:prstGeom prst="rect">
            <a:avLst/>
          </a:prstGeom>
          <a:noFill/>
        </p:spPr>
      </p:pic>
      <p:pic>
        <p:nvPicPr>
          <p:cNvPr id="15364" name="Picture 4"/>
          <p:cNvPicPr>
            <a:picLocks noChangeAspect="1" noChangeArrowheads="1"/>
          </p:cNvPicPr>
          <p:nvPr/>
        </p:nvPicPr>
        <p:blipFill>
          <a:blip r:embed="rId4" cstate="print"/>
          <a:srcRect/>
          <a:stretch>
            <a:fillRect/>
          </a:stretch>
        </p:blipFill>
        <p:spPr bwMode="auto">
          <a:xfrm>
            <a:off x="5868144" y="3717032"/>
            <a:ext cx="2752725"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31" name="Picture 7"/>
          <p:cNvPicPr>
            <a:picLocks noChangeAspect="1" noChangeArrowheads="1"/>
          </p:cNvPicPr>
          <p:nvPr/>
        </p:nvPicPr>
        <p:blipFill>
          <a:blip r:embed="rId3" cstate="print"/>
          <a:srcRect/>
          <a:stretch>
            <a:fillRect/>
          </a:stretch>
        </p:blipFill>
        <p:spPr bwMode="auto">
          <a:xfrm>
            <a:off x="0" y="1844824"/>
            <a:ext cx="2323192" cy="2232248"/>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2267744" y="1844824"/>
            <a:ext cx="2304256" cy="2221961"/>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a:off x="4572000" y="1844824"/>
            <a:ext cx="2304256" cy="2218000"/>
          </a:xfrm>
          <a:prstGeom prst="rect">
            <a:avLst/>
          </a:prstGeom>
          <a:noFill/>
          <a:ln w="9525">
            <a:noFill/>
            <a:miter lim="800000"/>
            <a:headEnd/>
            <a:tailEnd/>
          </a:ln>
        </p:spPr>
      </p:pic>
      <p:pic>
        <p:nvPicPr>
          <p:cNvPr id="1034" name="Picture 10"/>
          <p:cNvPicPr>
            <a:picLocks noChangeAspect="1" noChangeArrowheads="1"/>
          </p:cNvPicPr>
          <p:nvPr/>
        </p:nvPicPr>
        <p:blipFill>
          <a:blip r:embed="rId6" cstate="print"/>
          <a:srcRect/>
          <a:stretch>
            <a:fillRect/>
          </a:stretch>
        </p:blipFill>
        <p:spPr bwMode="auto">
          <a:xfrm>
            <a:off x="6820808" y="1844824"/>
            <a:ext cx="2323191" cy="2232248"/>
          </a:xfrm>
          <a:prstGeom prst="rect">
            <a:avLst/>
          </a:prstGeom>
          <a:noFill/>
          <a:ln w="9525">
            <a:noFill/>
            <a:miter lim="800000"/>
            <a:headEnd/>
            <a:tailEnd/>
          </a:ln>
        </p:spPr>
      </p:pic>
      <p:pic>
        <p:nvPicPr>
          <p:cNvPr id="1035" name="Picture 11"/>
          <p:cNvPicPr>
            <a:picLocks noChangeAspect="1" noChangeArrowheads="1"/>
          </p:cNvPicPr>
          <p:nvPr/>
        </p:nvPicPr>
        <p:blipFill>
          <a:blip r:embed="rId7" cstate="print"/>
          <a:srcRect/>
          <a:stretch>
            <a:fillRect/>
          </a:stretch>
        </p:blipFill>
        <p:spPr bwMode="auto">
          <a:xfrm>
            <a:off x="0" y="4149080"/>
            <a:ext cx="2319058" cy="2232248"/>
          </a:xfrm>
          <a:prstGeom prst="rect">
            <a:avLst/>
          </a:prstGeom>
          <a:noFill/>
          <a:ln w="9525">
            <a:noFill/>
            <a:miter lim="800000"/>
            <a:headEnd/>
            <a:tailEnd/>
          </a:ln>
        </p:spPr>
      </p:pic>
      <p:pic>
        <p:nvPicPr>
          <p:cNvPr id="1036" name="Picture 12"/>
          <p:cNvPicPr>
            <a:picLocks noChangeAspect="1" noChangeArrowheads="1"/>
          </p:cNvPicPr>
          <p:nvPr/>
        </p:nvPicPr>
        <p:blipFill>
          <a:blip r:embed="rId8" cstate="print"/>
          <a:srcRect/>
          <a:stretch>
            <a:fillRect/>
          </a:stretch>
        </p:blipFill>
        <p:spPr bwMode="auto">
          <a:xfrm>
            <a:off x="2267744" y="4149080"/>
            <a:ext cx="2314924" cy="2232248"/>
          </a:xfrm>
          <a:prstGeom prst="rect">
            <a:avLst/>
          </a:prstGeom>
          <a:noFill/>
          <a:ln w="9525">
            <a:noFill/>
            <a:miter lim="800000"/>
            <a:headEnd/>
            <a:tailEnd/>
          </a:ln>
        </p:spPr>
      </p:pic>
      <p:pic>
        <p:nvPicPr>
          <p:cNvPr id="1037" name="Picture 13"/>
          <p:cNvPicPr>
            <a:picLocks noChangeAspect="1" noChangeArrowheads="1"/>
          </p:cNvPicPr>
          <p:nvPr/>
        </p:nvPicPr>
        <p:blipFill>
          <a:blip r:embed="rId9" cstate="print"/>
          <a:srcRect/>
          <a:stretch>
            <a:fillRect/>
          </a:stretch>
        </p:blipFill>
        <p:spPr bwMode="auto">
          <a:xfrm>
            <a:off x="4572000" y="4149081"/>
            <a:ext cx="2319058" cy="2232248"/>
          </a:xfrm>
          <a:prstGeom prst="rect">
            <a:avLst/>
          </a:prstGeom>
          <a:noFill/>
          <a:ln w="9525">
            <a:noFill/>
            <a:miter lim="800000"/>
            <a:headEnd/>
            <a:tailEnd/>
          </a:ln>
        </p:spPr>
      </p:pic>
      <p:pic>
        <p:nvPicPr>
          <p:cNvPr id="19" name="Picture 2"/>
          <p:cNvPicPr>
            <a:picLocks noGrp="1" noChangeAspect="1" noChangeArrowheads="1"/>
          </p:cNvPicPr>
          <p:nvPr>
            <p:ph idx="1"/>
          </p:nvPr>
        </p:nvPicPr>
        <p:blipFill>
          <a:blip r:embed="rId10" cstate="print"/>
          <a:srcRect/>
          <a:stretch>
            <a:fillRect/>
          </a:stretch>
        </p:blipFill>
        <p:spPr bwMode="auto">
          <a:xfrm>
            <a:off x="6820471" y="4149080"/>
            <a:ext cx="2323529" cy="22322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Qigong</a:t>
            </a:r>
            <a:endParaRPr lang="nl-NL" dirty="0">
              <a:solidFill>
                <a:srgbClr val="C00000"/>
              </a:solidFill>
            </a:endParaRPr>
          </a:p>
        </p:txBody>
      </p:sp>
      <p:pic>
        <p:nvPicPr>
          <p:cNvPr id="11266" name="Picture 2" descr="C:\Users\John\Pictures\Images Health Care\images-154.jpg"/>
          <p:cNvPicPr>
            <a:picLocks noGrp="1" noChangeAspect="1" noChangeArrowheads="1"/>
          </p:cNvPicPr>
          <p:nvPr>
            <p:ph idx="1"/>
          </p:nvPr>
        </p:nvPicPr>
        <p:blipFill>
          <a:blip r:embed="rId3" cstate="print"/>
          <a:srcRect/>
          <a:stretch>
            <a:fillRect/>
          </a:stretch>
        </p:blipFill>
        <p:spPr bwMode="auto">
          <a:xfrm>
            <a:off x="3691109" y="1974304"/>
            <a:ext cx="1914181" cy="4191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Taiji</a:t>
            </a:r>
            <a:endParaRPr lang="nl-NL" dirty="0">
              <a:solidFill>
                <a:srgbClr val="C00000"/>
              </a:solidFill>
            </a:endParaRPr>
          </a:p>
        </p:txBody>
      </p:sp>
      <p:pic>
        <p:nvPicPr>
          <p:cNvPr id="9218" name="Picture 2" descr="C:\Users\John\Pictures\Images Health Care\images-139.jpg"/>
          <p:cNvPicPr>
            <a:picLocks noGrp="1" noChangeAspect="1" noChangeArrowheads="1"/>
          </p:cNvPicPr>
          <p:nvPr>
            <p:ph idx="1"/>
          </p:nvPr>
        </p:nvPicPr>
        <p:blipFill>
          <a:blip r:embed="rId3" cstate="print"/>
          <a:srcRect/>
          <a:stretch>
            <a:fillRect/>
          </a:stretch>
        </p:blipFill>
        <p:spPr bwMode="auto">
          <a:xfrm>
            <a:off x="2743200" y="2495550"/>
            <a:ext cx="3810000" cy="28575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Chan</a:t>
            </a:r>
            <a:r>
              <a:rPr lang="nl-NL" dirty="0" smtClean="0">
                <a:solidFill>
                  <a:srgbClr val="C00000"/>
                </a:solidFill>
              </a:rPr>
              <a:t> (Zen) Meditatie</a:t>
            </a:r>
            <a:endParaRPr lang="nl-NL" dirty="0">
              <a:solidFill>
                <a:srgbClr val="C00000"/>
              </a:solidFill>
            </a:endParaRPr>
          </a:p>
        </p:txBody>
      </p:sp>
      <p:pic>
        <p:nvPicPr>
          <p:cNvPr id="10242" name="Picture 2" descr="C:\Users\John\Pictures\Images Health Care\images-142.jpg"/>
          <p:cNvPicPr>
            <a:picLocks noGrp="1" noChangeAspect="1" noChangeArrowheads="1"/>
          </p:cNvPicPr>
          <p:nvPr>
            <p:ph idx="1"/>
          </p:nvPr>
        </p:nvPicPr>
        <p:blipFill>
          <a:blip r:embed="rId3" cstate="print"/>
          <a:srcRect/>
          <a:stretch>
            <a:fillRect/>
          </a:stretch>
        </p:blipFill>
        <p:spPr bwMode="auto">
          <a:xfrm>
            <a:off x="3324225" y="2538412"/>
            <a:ext cx="2647950" cy="27717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Voeding</a:t>
            </a:r>
            <a:endParaRPr lang="nl-NL" dirty="0">
              <a:solidFill>
                <a:srgbClr val="C00000"/>
              </a:solidFill>
            </a:endParaRPr>
          </a:p>
        </p:txBody>
      </p:sp>
      <p:pic>
        <p:nvPicPr>
          <p:cNvPr id="8194" name="Picture 2" descr="C:\Users\John\Pictures\Images Health Care\images-45.jpg"/>
          <p:cNvPicPr>
            <a:picLocks noGrp="1" noChangeAspect="1" noChangeArrowheads="1"/>
          </p:cNvPicPr>
          <p:nvPr>
            <p:ph idx="1"/>
          </p:nvPr>
        </p:nvPicPr>
        <p:blipFill>
          <a:blip r:embed="rId3" cstate="print"/>
          <a:srcRect/>
          <a:stretch>
            <a:fillRect/>
          </a:stretch>
        </p:blipFill>
        <p:spPr bwMode="auto">
          <a:xfrm>
            <a:off x="4721076" y="2844800"/>
            <a:ext cx="1435100" cy="2159000"/>
          </a:xfrm>
          <a:prstGeom prst="rect">
            <a:avLst/>
          </a:prstGeom>
          <a:noFill/>
        </p:spPr>
      </p:pic>
      <p:pic>
        <p:nvPicPr>
          <p:cNvPr id="8195" name="Picture 3" descr="C:\Users\John\Pictures\Images Health Care\images-111.jpg"/>
          <p:cNvPicPr>
            <a:picLocks noChangeAspect="1" noChangeArrowheads="1"/>
          </p:cNvPicPr>
          <p:nvPr/>
        </p:nvPicPr>
        <p:blipFill>
          <a:blip r:embed="rId4" cstate="print"/>
          <a:srcRect/>
          <a:stretch>
            <a:fillRect/>
          </a:stretch>
        </p:blipFill>
        <p:spPr bwMode="auto">
          <a:xfrm>
            <a:off x="6517456" y="3501008"/>
            <a:ext cx="2159000" cy="1524000"/>
          </a:xfrm>
          <a:prstGeom prst="rect">
            <a:avLst/>
          </a:prstGeom>
          <a:noFill/>
        </p:spPr>
      </p:pic>
      <p:pic>
        <p:nvPicPr>
          <p:cNvPr id="8196" name="Picture 4"/>
          <p:cNvPicPr>
            <a:picLocks noChangeAspect="1" noChangeArrowheads="1"/>
          </p:cNvPicPr>
          <p:nvPr/>
        </p:nvPicPr>
        <p:blipFill>
          <a:blip r:embed="rId5" cstate="print"/>
          <a:srcRect/>
          <a:stretch>
            <a:fillRect/>
          </a:stretch>
        </p:blipFill>
        <p:spPr bwMode="auto">
          <a:xfrm>
            <a:off x="251520" y="1988840"/>
            <a:ext cx="417195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heel(4)">
                                      <p:cBhvr>
                                        <p:cTn id="7" dur="3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TCM-indicaties</a:t>
            </a:r>
            <a:endParaRPr lang="nl-NL" dirty="0">
              <a:solidFill>
                <a:srgbClr val="C00000"/>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691680" y="1916832"/>
            <a:ext cx="2973294" cy="41910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580112" y="1916832"/>
            <a:ext cx="809625" cy="847725"/>
          </a:xfrm>
          <a:prstGeom prst="rect">
            <a:avLst/>
          </a:prstGeom>
          <a:noFill/>
          <a:ln w="9525">
            <a:noFill/>
            <a:miter lim="800000"/>
            <a:headEnd/>
            <a:tailEnd/>
          </a:ln>
        </p:spPr>
      </p:pic>
      <p:sp>
        <p:nvSpPr>
          <p:cNvPr id="7" name="Tekstvak 6"/>
          <p:cNvSpPr txBox="1"/>
          <p:nvPr/>
        </p:nvSpPr>
        <p:spPr>
          <a:xfrm>
            <a:off x="539552" y="1844824"/>
            <a:ext cx="792088" cy="369332"/>
          </a:xfrm>
          <a:prstGeom prst="rect">
            <a:avLst/>
          </a:prstGeom>
          <a:noFill/>
        </p:spPr>
        <p:txBody>
          <a:bodyPr wrap="square" rtlCol="0">
            <a:spAutoFit/>
          </a:bodyPr>
          <a:lstStyle/>
          <a:p>
            <a:r>
              <a:rPr lang="nl-NL" sz="1800" dirty="0" smtClean="0"/>
              <a:t>Cat.1</a:t>
            </a:r>
            <a:endParaRPr lang="nl-NL" sz="1800" dirty="0"/>
          </a:p>
        </p:txBody>
      </p:sp>
      <p:sp>
        <p:nvSpPr>
          <p:cNvPr id="6" name="Tekstvak 5"/>
          <p:cNvSpPr txBox="1"/>
          <p:nvPr/>
        </p:nvSpPr>
        <p:spPr>
          <a:xfrm>
            <a:off x="5580112" y="3429000"/>
            <a:ext cx="2664296" cy="707886"/>
          </a:xfrm>
          <a:prstGeom prst="rect">
            <a:avLst/>
          </a:prstGeom>
          <a:noFill/>
        </p:spPr>
        <p:txBody>
          <a:bodyPr wrap="square" rtlCol="0">
            <a:spAutoFit/>
          </a:bodyPr>
          <a:lstStyle/>
          <a:p>
            <a:r>
              <a:rPr lang="nl-NL" dirty="0" smtClean="0"/>
              <a:t>Wetenschappelijk onderzoek bewezen</a:t>
            </a:r>
            <a:endParaRPr lang="nl-N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TCM-indicaties</a:t>
            </a:r>
            <a:r>
              <a:rPr lang="nl-NL" dirty="0" smtClean="0">
                <a:solidFill>
                  <a:srgbClr val="C00000"/>
                </a:solidFill>
              </a:rPr>
              <a:t>:</a:t>
            </a:r>
            <a:endParaRPr lang="nl-NL" dirty="0">
              <a:solidFill>
                <a:srgbClr val="C00000"/>
              </a:solidFill>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1670119" y="1974304"/>
            <a:ext cx="3333929" cy="4191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582369" y="1916832"/>
            <a:ext cx="2085975" cy="1181100"/>
          </a:xfrm>
          <a:prstGeom prst="rect">
            <a:avLst/>
          </a:prstGeom>
          <a:noFill/>
          <a:ln w="9525">
            <a:noFill/>
            <a:miter lim="800000"/>
            <a:headEnd/>
            <a:tailEnd/>
          </a:ln>
        </p:spPr>
      </p:pic>
      <p:sp>
        <p:nvSpPr>
          <p:cNvPr id="6" name="Tekstvak 5"/>
          <p:cNvSpPr txBox="1"/>
          <p:nvPr/>
        </p:nvSpPr>
        <p:spPr>
          <a:xfrm>
            <a:off x="539552" y="1916832"/>
            <a:ext cx="792088" cy="369332"/>
          </a:xfrm>
          <a:prstGeom prst="rect">
            <a:avLst/>
          </a:prstGeom>
          <a:noFill/>
        </p:spPr>
        <p:txBody>
          <a:bodyPr wrap="square" rtlCol="0">
            <a:spAutoFit/>
          </a:bodyPr>
          <a:lstStyle/>
          <a:p>
            <a:r>
              <a:rPr lang="nl-NL" sz="1800" dirty="0" smtClean="0"/>
              <a:t>Cat.2</a:t>
            </a:r>
            <a:endParaRPr lang="nl-NL" sz="1800" dirty="0"/>
          </a:p>
        </p:txBody>
      </p:sp>
      <p:sp>
        <p:nvSpPr>
          <p:cNvPr id="7" name="Tekstvak 6"/>
          <p:cNvSpPr txBox="1"/>
          <p:nvPr/>
        </p:nvSpPr>
        <p:spPr>
          <a:xfrm>
            <a:off x="5508104" y="3789040"/>
            <a:ext cx="2736304" cy="1015663"/>
          </a:xfrm>
          <a:prstGeom prst="rect">
            <a:avLst/>
          </a:prstGeom>
          <a:noFill/>
        </p:spPr>
        <p:txBody>
          <a:bodyPr wrap="square" rtlCol="0">
            <a:spAutoFit/>
          </a:bodyPr>
          <a:lstStyle/>
          <a:p>
            <a:r>
              <a:rPr lang="nl-NL" dirty="0" smtClean="0"/>
              <a:t>Therapeutisch effect bewezen, doch verder onderzoek nodig</a:t>
            </a:r>
            <a:endParaRPr lang="nl-N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TCM-indicaties</a:t>
            </a:r>
            <a:r>
              <a:rPr lang="nl-NL" dirty="0" smtClean="0">
                <a:solidFill>
                  <a:srgbClr val="C00000"/>
                </a:solidFill>
              </a:rPr>
              <a:t>:</a:t>
            </a:r>
            <a:endParaRPr lang="nl-NL" dirty="0">
              <a:solidFill>
                <a:srgbClr val="C00000"/>
              </a:solidFill>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1726287" y="1974304"/>
            <a:ext cx="2413665" cy="4191000"/>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447506" y="1974304"/>
            <a:ext cx="1428750" cy="771525"/>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5436096" y="2838400"/>
            <a:ext cx="1609725" cy="219075"/>
          </a:xfrm>
          <a:prstGeom prst="rect">
            <a:avLst/>
          </a:prstGeom>
          <a:noFill/>
          <a:ln w="9525">
            <a:noFill/>
            <a:miter lim="800000"/>
            <a:headEnd/>
            <a:tailEnd/>
          </a:ln>
        </p:spPr>
      </p:pic>
      <p:sp>
        <p:nvSpPr>
          <p:cNvPr id="7" name="Tekstvak 6"/>
          <p:cNvSpPr txBox="1"/>
          <p:nvPr/>
        </p:nvSpPr>
        <p:spPr>
          <a:xfrm>
            <a:off x="539552" y="1902296"/>
            <a:ext cx="1080120" cy="646331"/>
          </a:xfrm>
          <a:prstGeom prst="rect">
            <a:avLst/>
          </a:prstGeom>
          <a:noFill/>
        </p:spPr>
        <p:txBody>
          <a:bodyPr wrap="square" rtlCol="0">
            <a:spAutoFit/>
          </a:bodyPr>
          <a:lstStyle/>
          <a:p>
            <a:r>
              <a:rPr lang="nl-NL" sz="1800" dirty="0" smtClean="0"/>
              <a:t>Cat.2</a:t>
            </a:r>
          </a:p>
          <a:p>
            <a:r>
              <a:rPr lang="nl-NL" sz="1800" dirty="0" smtClean="0"/>
              <a:t>(vervolg)</a:t>
            </a:r>
            <a:endParaRPr lang="nl-NL" sz="1800" dirty="0"/>
          </a:p>
        </p:txBody>
      </p:sp>
      <p:sp>
        <p:nvSpPr>
          <p:cNvPr id="8" name="Tekstvak 7"/>
          <p:cNvSpPr txBox="1"/>
          <p:nvPr/>
        </p:nvSpPr>
        <p:spPr>
          <a:xfrm>
            <a:off x="5508104" y="3789040"/>
            <a:ext cx="2736304" cy="1015663"/>
          </a:xfrm>
          <a:prstGeom prst="rect">
            <a:avLst/>
          </a:prstGeom>
          <a:noFill/>
        </p:spPr>
        <p:txBody>
          <a:bodyPr wrap="square" rtlCol="0">
            <a:spAutoFit/>
          </a:bodyPr>
          <a:lstStyle/>
          <a:p>
            <a:r>
              <a:rPr lang="nl-NL" dirty="0" smtClean="0"/>
              <a:t>Therapeutisch effect bewezen, doch verder onderzoek nodig</a:t>
            </a:r>
            <a:endParaRPr lang="nl-N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TCM-indicaties</a:t>
            </a:r>
            <a:r>
              <a:rPr lang="nl-NL" dirty="0" smtClean="0">
                <a:solidFill>
                  <a:srgbClr val="C00000"/>
                </a:solidFill>
              </a:rPr>
              <a:t>:</a:t>
            </a:r>
            <a:endParaRPr lang="nl-NL" dirty="0">
              <a:solidFill>
                <a:srgbClr val="C00000"/>
              </a:solidFill>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3347864" y="2225799"/>
            <a:ext cx="1695450" cy="36195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3347864" y="2657847"/>
            <a:ext cx="2295525" cy="1419225"/>
          </a:xfrm>
          <a:prstGeom prst="rect">
            <a:avLst/>
          </a:prstGeom>
          <a:noFill/>
          <a:ln w="9525">
            <a:noFill/>
            <a:miter lim="800000"/>
            <a:headEnd/>
            <a:tailEnd/>
          </a:ln>
        </p:spPr>
      </p:pic>
      <p:sp>
        <p:nvSpPr>
          <p:cNvPr id="6" name="Tekstvak 5"/>
          <p:cNvSpPr txBox="1"/>
          <p:nvPr/>
        </p:nvSpPr>
        <p:spPr>
          <a:xfrm>
            <a:off x="2267744" y="2132856"/>
            <a:ext cx="792088" cy="369332"/>
          </a:xfrm>
          <a:prstGeom prst="rect">
            <a:avLst/>
          </a:prstGeom>
          <a:noFill/>
        </p:spPr>
        <p:txBody>
          <a:bodyPr wrap="square" rtlCol="0">
            <a:spAutoFit/>
          </a:bodyPr>
          <a:lstStyle/>
          <a:p>
            <a:r>
              <a:rPr lang="nl-NL" sz="1800" dirty="0" smtClean="0"/>
              <a:t>Cat.3</a:t>
            </a:r>
            <a:endParaRPr lang="nl-NL" sz="1800" dirty="0"/>
          </a:p>
        </p:txBody>
      </p:sp>
      <p:sp>
        <p:nvSpPr>
          <p:cNvPr id="7" name="Tekstvak 6"/>
          <p:cNvSpPr txBox="1"/>
          <p:nvPr/>
        </p:nvSpPr>
        <p:spPr>
          <a:xfrm>
            <a:off x="3275856" y="4797152"/>
            <a:ext cx="4680520" cy="1015663"/>
          </a:xfrm>
          <a:prstGeom prst="rect">
            <a:avLst/>
          </a:prstGeom>
          <a:noFill/>
        </p:spPr>
        <p:txBody>
          <a:bodyPr wrap="square" rtlCol="0">
            <a:spAutoFit/>
          </a:bodyPr>
          <a:lstStyle/>
          <a:p>
            <a:r>
              <a:rPr lang="nl-NL" dirty="0" smtClean="0"/>
              <a:t>Door individuele klinisch onderzoek bewezen, toepasbaar omdat (andere) conventionele behandelmethode faalt</a:t>
            </a:r>
            <a:endParaRPr lang="nl-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TCM-indicaties</a:t>
            </a:r>
            <a:r>
              <a:rPr lang="nl-NL" dirty="0" smtClean="0">
                <a:solidFill>
                  <a:srgbClr val="C00000"/>
                </a:solidFill>
              </a:rPr>
              <a:t>:</a:t>
            </a:r>
            <a:endParaRPr lang="nl-NL" dirty="0">
              <a:solidFill>
                <a:srgbClr val="C00000"/>
              </a:solidFill>
            </a:endParaRPr>
          </a:p>
        </p:txBody>
      </p:sp>
      <p:pic>
        <p:nvPicPr>
          <p:cNvPr id="7170" name="Picture 2"/>
          <p:cNvPicPr>
            <a:picLocks noGrp="1" noChangeAspect="1" noChangeArrowheads="1"/>
          </p:cNvPicPr>
          <p:nvPr>
            <p:ph idx="1"/>
          </p:nvPr>
        </p:nvPicPr>
        <p:blipFill>
          <a:blip r:embed="rId3" cstate="print"/>
          <a:srcRect/>
          <a:stretch>
            <a:fillRect/>
          </a:stretch>
        </p:blipFill>
        <p:spPr bwMode="auto">
          <a:xfrm>
            <a:off x="3086100" y="2420888"/>
            <a:ext cx="3124200" cy="1438275"/>
          </a:xfrm>
          <a:prstGeom prst="rect">
            <a:avLst/>
          </a:prstGeom>
          <a:noFill/>
          <a:ln w="9525">
            <a:noFill/>
            <a:miter lim="800000"/>
            <a:headEnd/>
            <a:tailEnd/>
          </a:ln>
        </p:spPr>
      </p:pic>
      <p:sp>
        <p:nvSpPr>
          <p:cNvPr id="5" name="Tekstvak 4"/>
          <p:cNvSpPr txBox="1"/>
          <p:nvPr/>
        </p:nvSpPr>
        <p:spPr>
          <a:xfrm>
            <a:off x="2123728" y="2348880"/>
            <a:ext cx="792088" cy="369332"/>
          </a:xfrm>
          <a:prstGeom prst="rect">
            <a:avLst/>
          </a:prstGeom>
          <a:noFill/>
        </p:spPr>
        <p:txBody>
          <a:bodyPr wrap="square" rtlCol="0">
            <a:spAutoFit/>
          </a:bodyPr>
          <a:lstStyle/>
          <a:p>
            <a:r>
              <a:rPr lang="nl-NL" sz="1800" dirty="0" smtClean="0"/>
              <a:t>Cat.4</a:t>
            </a:r>
            <a:endParaRPr lang="nl-NL" sz="1800" dirty="0"/>
          </a:p>
        </p:txBody>
      </p:sp>
      <p:sp>
        <p:nvSpPr>
          <p:cNvPr id="6" name="Tekstvak 5"/>
          <p:cNvSpPr txBox="1"/>
          <p:nvPr/>
        </p:nvSpPr>
        <p:spPr>
          <a:xfrm>
            <a:off x="3059832" y="4581128"/>
            <a:ext cx="4320480" cy="1323439"/>
          </a:xfrm>
          <a:prstGeom prst="rect">
            <a:avLst/>
          </a:prstGeom>
          <a:noFill/>
        </p:spPr>
        <p:txBody>
          <a:bodyPr wrap="square" rtlCol="0">
            <a:spAutoFit/>
          </a:bodyPr>
          <a:lstStyle/>
          <a:p>
            <a:r>
              <a:rPr lang="nl-NL" dirty="0" smtClean="0"/>
              <a:t>Acupunctuur mag toegepast worden onder voorwaarden:</a:t>
            </a:r>
          </a:p>
          <a:p>
            <a:pPr>
              <a:buFontTx/>
              <a:buChar char="-"/>
            </a:pPr>
            <a:r>
              <a:rPr lang="nl-NL" dirty="0" smtClean="0"/>
              <a:t>Gedegen medische kennis</a:t>
            </a:r>
          </a:p>
          <a:p>
            <a:pPr>
              <a:buFontTx/>
              <a:buChar char="-"/>
            </a:pPr>
            <a:r>
              <a:rPr lang="nl-NL" dirty="0" smtClean="0"/>
              <a:t>Goede </a:t>
            </a:r>
            <a:r>
              <a:rPr lang="nl-NL" dirty="0" err="1" smtClean="0"/>
              <a:t>monitoring</a:t>
            </a:r>
            <a:endParaRPr lang="nl-N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Valkuilen acupunctuur</a:t>
            </a:r>
            <a:endParaRPr lang="nl-NL" dirty="0">
              <a:solidFill>
                <a:srgbClr val="C00000"/>
              </a:solidFill>
            </a:endParaRPr>
          </a:p>
        </p:txBody>
      </p:sp>
      <p:sp>
        <p:nvSpPr>
          <p:cNvPr id="7" name="Rechthoek 6"/>
          <p:cNvSpPr/>
          <p:nvPr/>
        </p:nvSpPr>
        <p:spPr>
          <a:xfrm>
            <a:off x="1152128" y="2577098"/>
            <a:ext cx="4572000" cy="707886"/>
          </a:xfrm>
          <a:prstGeom prst="rect">
            <a:avLst/>
          </a:prstGeom>
        </p:spPr>
        <p:txBody>
          <a:bodyPr>
            <a:spAutoFit/>
          </a:bodyPr>
          <a:lstStyle/>
          <a:p>
            <a:r>
              <a:rPr lang="nl-NL" dirty="0" smtClean="0"/>
              <a:t>Exact lokaliseren van de echte acupunctuur punten is moeilijker</a:t>
            </a:r>
          </a:p>
        </p:txBody>
      </p:sp>
      <p:sp>
        <p:nvSpPr>
          <p:cNvPr id="8" name="Rechthoek 7"/>
          <p:cNvSpPr/>
          <p:nvPr/>
        </p:nvSpPr>
        <p:spPr>
          <a:xfrm>
            <a:off x="1944216" y="3645024"/>
            <a:ext cx="4572000" cy="707886"/>
          </a:xfrm>
          <a:prstGeom prst="rect">
            <a:avLst/>
          </a:prstGeom>
        </p:spPr>
        <p:txBody>
          <a:bodyPr>
            <a:spAutoFit/>
          </a:bodyPr>
          <a:lstStyle/>
          <a:p>
            <a:r>
              <a:rPr lang="nl-NL" dirty="0" smtClean="0"/>
              <a:t>Differentiëren van pathologische syndromen is nog veel moeilijker</a:t>
            </a:r>
          </a:p>
        </p:txBody>
      </p:sp>
      <p:sp>
        <p:nvSpPr>
          <p:cNvPr id="9" name="Rechthoek 8"/>
          <p:cNvSpPr/>
          <p:nvPr/>
        </p:nvSpPr>
        <p:spPr>
          <a:xfrm>
            <a:off x="2952328" y="4653136"/>
            <a:ext cx="4572000" cy="707886"/>
          </a:xfrm>
          <a:prstGeom prst="rect">
            <a:avLst/>
          </a:prstGeom>
        </p:spPr>
        <p:txBody>
          <a:bodyPr>
            <a:spAutoFit/>
          </a:bodyPr>
          <a:lstStyle/>
          <a:p>
            <a:r>
              <a:rPr lang="nl-NL" dirty="0" smtClean="0"/>
              <a:t>Het sturen van Qi naar de gewenste gebieden is het aller-moeilijkste</a:t>
            </a:r>
          </a:p>
        </p:txBody>
      </p:sp>
      <p:sp>
        <p:nvSpPr>
          <p:cNvPr id="11" name="Tijdelijke aanduiding voor inhoud 2"/>
          <p:cNvSpPr>
            <a:spLocks noGrp="1"/>
          </p:cNvSpPr>
          <p:nvPr>
            <p:ph idx="1"/>
          </p:nvPr>
        </p:nvSpPr>
        <p:spPr>
          <a:xfrm>
            <a:off x="457200" y="5301208"/>
            <a:ext cx="8382000" cy="1224136"/>
          </a:xfrm>
        </p:spPr>
        <p:txBody>
          <a:bodyPr/>
          <a:lstStyle/>
          <a:p>
            <a:pPr>
              <a:buNone/>
            </a:pPr>
            <a:r>
              <a:rPr lang="nl-NL"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Oefening baart Kunst!</a:t>
            </a:r>
            <a:endParaRPr lang="nl-NL" sz="6000" dirty="0" smtClean="0"/>
          </a:p>
          <a:p>
            <a:pPr>
              <a:buNone/>
            </a:pPr>
            <a:endParaRPr lang="nl-NL" dirty="0"/>
          </a:p>
        </p:txBody>
      </p:sp>
      <p:sp>
        <p:nvSpPr>
          <p:cNvPr id="12" name="Rechthoek 11"/>
          <p:cNvSpPr/>
          <p:nvPr/>
        </p:nvSpPr>
        <p:spPr>
          <a:xfrm>
            <a:off x="467544" y="1916832"/>
            <a:ext cx="4572000" cy="400110"/>
          </a:xfrm>
          <a:prstGeom prst="rect">
            <a:avLst/>
          </a:prstGeom>
        </p:spPr>
        <p:txBody>
          <a:bodyPr>
            <a:spAutoFit/>
          </a:bodyPr>
          <a:lstStyle/>
          <a:p>
            <a:r>
              <a:rPr lang="nl-NL" dirty="0" smtClean="0"/>
              <a:t>Iedereen kan naalden prikken</a:t>
            </a:r>
          </a:p>
        </p:txBody>
      </p:sp>
      <p:pic>
        <p:nvPicPr>
          <p:cNvPr id="3074" name="Picture 2" descr="C:\Users\John\Pictures\Images Health Care\images-193.jpg"/>
          <p:cNvPicPr>
            <a:picLocks noChangeAspect="1" noChangeArrowheads="1"/>
          </p:cNvPicPr>
          <p:nvPr/>
        </p:nvPicPr>
        <p:blipFill>
          <a:blip r:embed="rId3" cstate="print"/>
          <a:srcRect/>
          <a:stretch>
            <a:fillRect/>
          </a:stretch>
        </p:blipFill>
        <p:spPr bwMode="auto">
          <a:xfrm>
            <a:off x="5940152" y="2060848"/>
            <a:ext cx="1849388" cy="1849388"/>
          </a:xfrm>
          <a:prstGeom prst="rect">
            <a:avLst/>
          </a:prstGeom>
          <a:noFill/>
        </p:spPr>
      </p:pic>
      <p:cxnSp>
        <p:nvCxnSpPr>
          <p:cNvPr id="16" name="Rechte verbindingslijn met pijl 15"/>
          <p:cNvCxnSpPr/>
          <p:nvPr/>
        </p:nvCxnSpPr>
        <p:spPr bwMode="auto">
          <a:xfrm>
            <a:off x="7308304" y="2780928"/>
            <a:ext cx="576064" cy="360040"/>
          </a:xfrm>
          <a:prstGeom prst="straightConnector1">
            <a:avLst/>
          </a:prstGeom>
          <a:noFill/>
          <a:ln w="9525" cap="flat" cmpd="sng" algn="ctr">
            <a:noFill/>
            <a:prstDash val="solid"/>
            <a:round/>
            <a:headEnd type="none" w="med" len="med"/>
            <a:tailEnd type="arrow"/>
          </a:ln>
          <a:effectLst/>
        </p:spPr>
      </p:cxnSp>
      <p:sp>
        <p:nvSpPr>
          <p:cNvPr id="21" name="Tekstvak 20"/>
          <p:cNvSpPr txBox="1"/>
          <p:nvPr/>
        </p:nvSpPr>
        <p:spPr>
          <a:xfrm>
            <a:off x="7380312" y="2348880"/>
            <a:ext cx="1296144" cy="523220"/>
          </a:xfrm>
          <a:prstGeom prst="rect">
            <a:avLst/>
          </a:prstGeom>
          <a:noFill/>
        </p:spPr>
        <p:txBody>
          <a:bodyPr wrap="square" rtlCol="0">
            <a:spAutoFit/>
          </a:bodyPr>
          <a:lstStyle/>
          <a:p>
            <a:r>
              <a:rPr lang="nl-NL" sz="1400" dirty="0" err="1" smtClean="0"/>
              <a:t>Sham-acupunctuur</a:t>
            </a:r>
            <a:r>
              <a:rPr lang="nl-NL" sz="1400" dirty="0" smtClean="0"/>
              <a:t>?</a:t>
            </a:r>
            <a:endParaRPr lang="nl-NL" sz="1400" dirty="0"/>
          </a:p>
        </p:txBody>
      </p:sp>
      <p:cxnSp>
        <p:nvCxnSpPr>
          <p:cNvPr id="26" name="Rechte verbindingslijn met pijl 25"/>
          <p:cNvCxnSpPr/>
          <p:nvPr/>
        </p:nvCxnSpPr>
        <p:spPr bwMode="auto">
          <a:xfrm>
            <a:off x="7236296" y="2564904"/>
            <a:ext cx="914400" cy="914400"/>
          </a:xfrm>
          <a:prstGeom prst="straightConnector1">
            <a:avLst/>
          </a:prstGeom>
          <a:noFill/>
          <a:ln w="9525" cap="flat" cmpd="sng" algn="ctr">
            <a:noFill/>
            <a:prstDash val="solid"/>
            <a:round/>
            <a:headEnd type="none" w="med" len="med"/>
            <a:tailEnd type="arrow"/>
          </a:ln>
          <a:effectLst/>
        </p:spPr>
      </p:cxnSp>
      <p:sp>
        <p:nvSpPr>
          <p:cNvPr id="29" name="Tekstvak 28"/>
          <p:cNvSpPr txBox="1"/>
          <p:nvPr/>
        </p:nvSpPr>
        <p:spPr>
          <a:xfrm>
            <a:off x="7956376" y="3573016"/>
            <a:ext cx="936104" cy="307777"/>
          </a:xfrm>
          <a:prstGeom prst="rect">
            <a:avLst/>
          </a:prstGeom>
          <a:noFill/>
        </p:spPr>
        <p:txBody>
          <a:bodyPr wrap="square" rtlCol="0">
            <a:spAutoFit/>
          </a:bodyPr>
          <a:lstStyle/>
          <a:p>
            <a:r>
              <a:rPr lang="nl-NL" sz="1400" dirty="0" smtClean="0"/>
              <a:t>Placebo</a:t>
            </a:r>
            <a:endParaRPr lang="nl-NL" sz="1400" dirty="0"/>
          </a:p>
        </p:txBody>
      </p:sp>
      <p:cxnSp>
        <p:nvCxnSpPr>
          <p:cNvPr id="31" name="Rechte verbindingslijn met pijl 30"/>
          <p:cNvCxnSpPr/>
          <p:nvPr/>
        </p:nvCxnSpPr>
        <p:spPr bwMode="auto">
          <a:xfrm>
            <a:off x="7236296" y="2564904"/>
            <a:ext cx="914400" cy="914400"/>
          </a:xfrm>
          <a:prstGeom prst="straightConnector1">
            <a:avLst/>
          </a:prstGeom>
          <a:noFill/>
          <a:ln w="9525" cap="flat" cmpd="sng" algn="ctr">
            <a:no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1+#ppt_w/2"/>
                                          </p:val>
                                        </p:tav>
                                        <p:tav tm="100000">
                                          <p:val>
                                            <p:strVal val="#ppt_x"/>
                                          </p:val>
                                        </p:tav>
                                      </p:tavLst>
                                    </p:anim>
                                    <p:anim calcmode="lin" valueType="num">
                                      <p:cBhvr additive="base">
                                        <p:cTn id="20"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000" fill="hold"/>
                                        <p:tgtEl>
                                          <p:spTgt spid="8"/>
                                        </p:tgtEl>
                                        <p:attrNameLst>
                                          <p:attrName>ppt_x</p:attrName>
                                        </p:attrNameLst>
                                      </p:cBhvr>
                                      <p:tavLst>
                                        <p:tav tm="0">
                                          <p:val>
                                            <p:strVal val="#ppt_x"/>
                                          </p:val>
                                        </p:tav>
                                        <p:tav tm="100000">
                                          <p:val>
                                            <p:strVal val="#ppt_x"/>
                                          </p:val>
                                        </p:tav>
                                      </p:tavLst>
                                    </p:anim>
                                    <p:anim calcmode="lin" valueType="num">
                                      <p:cBhvr additive="base">
                                        <p:cTn id="3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1" presetClass="entr" presetSubtype="0" fill="hold" grpId="0"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fade">
                                      <p:cBhvr>
                                        <p:cTn id="45" dur="1925" decel="100000"/>
                                        <p:tgtEl>
                                          <p:spTgt spid="11">
                                            <p:txEl>
                                              <p:pRg st="0" end="0"/>
                                            </p:txEl>
                                          </p:spTgt>
                                        </p:tgtEl>
                                      </p:cBhvr>
                                    </p:animEffect>
                                    <p:animScale>
                                      <p:cBhvr>
                                        <p:cTn id="46" dur="1925" decel="100000"/>
                                        <p:tgtEl>
                                          <p:spTgt spid="11">
                                            <p:txEl>
                                              <p:pRg st="0" end="0"/>
                                            </p:txEl>
                                          </p:spTgt>
                                        </p:tgtEl>
                                      </p:cBhvr>
                                      <p:from x="10000" y="10000"/>
                                      <p:to x="200000" y="450000"/>
                                    </p:animScale>
                                    <p:animScale>
                                      <p:cBhvr>
                                        <p:cTn id="47" dur="3075" accel="100000" fill="hold">
                                          <p:stCondLst>
                                            <p:cond delay="1925"/>
                                          </p:stCondLst>
                                        </p:cTn>
                                        <p:tgtEl>
                                          <p:spTgt spid="11">
                                            <p:txEl>
                                              <p:pRg st="0" end="0"/>
                                            </p:txEl>
                                          </p:spTgt>
                                        </p:tgtEl>
                                      </p:cBhvr>
                                      <p:from x="200000" y="450000"/>
                                      <p:to x="100000" y="100000"/>
                                    </p:animScale>
                                    <p:set>
                                      <p:cBhvr>
                                        <p:cTn id="48" dur="1925" fill="hold"/>
                                        <p:tgtEl>
                                          <p:spTgt spid="11">
                                            <p:txEl>
                                              <p:pRg st="0" end="0"/>
                                            </p:txEl>
                                          </p:spTgt>
                                        </p:tgtEl>
                                        <p:attrNameLst>
                                          <p:attrName>ppt_x</p:attrName>
                                        </p:attrNameLst>
                                      </p:cBhvr>
                                      <p:to>
                                        <p:strVal val="(0.5)"/>
                                      </p:to>
                                    </p:set>
                                    <p:anim from="(0.5)" to="(#ppt_x)" calcmode="lin" valueType="num">
                                      <p:cBhvr>
                                        <p:cTn id="49" dur="3075" accel="100000" fill="hold">
                                          <p:stCondLst>
                                            <p:cond delay="1925"/>
                                          </p:stCondLst>
                                        </p:cTn>
                                        <p:tgtEl>
                                          <p:spTgt spid="11">
                                            <p:txEl>
                                              <p:pRg st="0" end="0"/>
                                            </p:txEl>
                                          </p:spTgt>
                                        </p:tgtEl>
                                        <p:attrNameLst>
                                          <p:attrName>ppt_x</p:attrName>
                                        </p:attrNameLst>
                                      </p:cBhvr>
                                    </p:anim>
                                    <p:set>
                                      <p:cBhvr>
                                        <p:cTn id="50" dur="1925" fill="hold"/>
                                        <p:tgtEl>
                                          <p:spTgt spid="11">
                                            <p:txEl>
                                              <p:pRg st="0" end="0"/>
                                            </p:txEl>
                                          </p:spTgt>
                                        </p:tgtEl>
                                        <p:attrNameLst>
                                          <p:attrName>ppt_y</p:attrName>
                                        </p:attrNameLst>
                                      </p:cBhvr>
                                      <p:to>
                                        <p:strVal val="(#ppt_y+0.4)"/>
                                      </p:to>
                                    </p:set>
                                    <p:anim from="(#ppt_y+0.4)" to="(#ppt_y)" calcmode="lin" valueType="num">
                                      <p:cBhvr>
                                        <p:cTn id="51" dur="3075" accel="100000" fill="hold">
                                          <p:stCondLst>
                                            <p:cond delay="1925"/>
                                          </p:stCondLst>
                                        </p:cTn>
                                        <p:tgtEl>
                                          <p:spTgt spid="11">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build="p"/>
      <p:bldP spid="12" grpId="0"/>
      <p:bldP spid="21"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6" name="Picture 15"/>
          <p:cNvPicPr>
            <a:picLocks noChangeAspect="1" noChangeArrowheads="1"/>
          </p:cNvPicPr>
          <p:nvPr/>
        </p:nvPicPr>
        <p:blipFill>
          <a:blip r:embed="rId3" cstate="print"/>
          <a:srcRect/>
          <a:stretch>
            <a:fillRect/>
          </a:stretch>
        </p:blipFill>
        <p:spPr bwMode="auto">
          <a:xfrm>
            <a:off x="0" y="1844824"/>
            <a:ext cx="2306960" cy="222868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267743" y="1844824"/>
            <a:ext cx="2319219" cy="2232248"/>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572000" y="1844824"/>
            <a:ext cx="2323529" cy="2232248"/>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6828924" y="1844824"/>
            <a:ext cx="2315076" cy="2232247"/>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0" y="4149080"/>
            <a:ext cx="2319058" cy="2232248"/>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2267744" y="4149081"/>
            <a:ext cx="2306657" cy="2232248"/>
          </a:xfrm>
          <a:prstGeom prst="rect">
            <a:avLst/>
          </a:prstGeom>
          <a:noFill/>
          <a:ln w="9525">
            <a:noFill/>
            <a:miter lim="800000"/>
            <a:headEnd/>
            <a:tailEnd/>
          </a:ln>
        </p:spPr>
      </p:pic>
      <p:pic>
        <p:nvPicPr>
          <p:cNvPr id="2056" name="Picture 8"/>
          <p:cNvPicPr>
            <a:picLocks noChangeAspect="1" noChangeArrowheads="1"/>
          </p:cNvPicPr>
          <p:nvPr/>
        </p:nvPicPr>
        <p:blipFill>
          <a:blip r:embed="rId9" cstate="print"/>
          <a:srcRect/>
          <a:stretch>
            <a:fillRect/>
          </a:stretch>
        </p:blipFill>
        <p:spPr bwMode="auto">
          <a:xfrm>
            <a:off x="4572000" y="4149081"/>
            <a:ext cx="2319218" cy="2232247"/>
          </a:xfrm>
          <a:prstGeom prst="rect">
            <a:avLst/>
          </a:prstGeom>
          <a:noFill/>
          <a:ln w="9525">
            <a:noFill/>
            <a:miter lim="800000"/>
            <a:headEnd/>
            <a:tailEnd/>
          </a:ln>
        </p:spPr>
      </p:pic>
      <p:pic>
        <p:nvPicPr>
          <p:cNvPr id="2057" name="Picture 9"/>
          <p:cNvPicPr>
            <a:picLocks noChangeAspect="1" noChangeArrowheads="1"/>
          </p:cNvPicPr>
          <p:nvPr/>
        </p:nvPicPr>
        <p:blipFill>
          <a:blip r:embed="rId10" cstate="print"/>
          <a:srcRect/>
          <a:stretch>
            <a:fillRect/>
          </a:stretch>
        </p:blipFill>
        <p:spPr bwMode="auto">
          <a:xfrm>
            <a:off x="6837040" y="4149080"/>
            <a:ext cx="2306960" cy="22245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09600"/>
            <a:ext cx="7355160" cy="609600"/>
          </a:xfrm>
        </p:spPr>
        <p:txBody>
          <a:bodyPr/>
          <a:lstStyle/>
          <a:p>
            <a:r>
              <a:rPr lang="nl-NL" dirty="0" smtClean="0">
                <a:solidFill>
                  <a:srgbClr val="C00000"/>
                </a:solidFill>
              </a:rPr>
              <a:t>Voorbeeld van individueel </a:t>
            </a:r>
            <a:r>
              <a:rPr lang="nl-NL" dirty="0" err="1" smtClean="0">
                <a:solidFill>
                  <a:srgbClr val="C00000"/>
                </a:solidFill>
              </a:rPr>
              <a:t>effectiviteisonderzoek</a:t>
            </a:r>
            <a:endParaRPr lang="nl-NL" dirty="0">
              <a:solidFill>
                <a:srgbClr val="C00000"/>
              </a:solidFill>
            </a:endParaRPr>
          </a:p>
        </p:txBody>
      </p:sp>
      <p:sp>
        <p:nvSpPr>
          <p:cNvPr id="3" name="Tijdelijke aanduiding voor inhoud 2"/>
          <p:cNvSpPr>
            <a:spLocks noGrp="1"/>
          </p:cNvSpPr>
          <p:nvPr>
            <p:ph idx="1"/>
          </p:nvPr>
        </p:nvSpPr>
        <p:spPr>
          <a:xfrm>
            <a:off x="457200" y="1828800"/>
            <a:ext cx="8382000" cy="4624536"/>
          </a:xfrm>
        </p:spPr>
        <p:txBody>
          <a:bodyPr/>
          <a:lstStyle/>
          <a:p>
            <a:pPr>
              <a:buNone/>
            </a:pPr>
            <a:r>
              <a:rPr lang="nl-NL" dirty="0" smtClean="0">
                <a:solidFill>
                  <a:srgbClr val="FF0000"/>
                </a:solidFill>
                <a:latin typeface="Castellar" pitchFamily="18" charset="0"/>
              </a:rPr>
              <a:t>Nek- en schouder- &amp; klachten van bovenste extremiteiten</a:t>
            </a:r>
            <a:endParaRPr lang="nl-NL" dirty="0" smtClean="0">
              <a:solidFill>
                <a:srgbClr val="FF0000"/>
              </a:solidFill>
            </a:endParaRPr>
          </a:p>
          <a:p>
            <a:r>
              <a:rPr lang="nl-NL" dirty="0" err="1" smtClean="0"/>
              <a:t>Protocolair</a:t>
            </a:r>
            <a:endParaRPr lang="nl-NL" dirty="0" smtClean="0"/>
          </a:p>
          <a:p>
            <a:r>
              <a:rPr lang="nl-NL" dirty="0" smtClean="0"/>
              <a:t>Niet homogeen</a:t>
            </a:r>
          </a:p>
          <a:p>
            <a:r>
              <a:rPr lang="nl-NL" dirty="0" smtClean="0"/>
              <a:t>Zonder controles</a:t>
            </a:r>
          </a:p>
          <a:p>
            <a:r>
              <a:rPr lang="nl-NL" dirty="0" smtClean="0"/>
              <a:t>Geen </a:t>
            </a:r>
            <a:r>
              <a:rPr lang="nl-NL" dirty="0" err="1" smtClean="0"/>
              <a:t>dubbel-blind</a:t>
            </a:r>
            <a:endParaRPr lang="nl-NL" dirty="0" smtClean="0"/>
          </a:p>
          <a:p>
            <a:r>
              <a:rPr lang="nl-NL" dirty="0" smtClean="0"/>
              <a:t>Niet gerandomiseerd</a:t>
            </a:r>
          </a:p>
          <a:p>
            <a:r>
              <a:rPr lang="nl-NL" dirty="0" smtClean="0"/>
              <a:t>Geen subsidiebijdragen</a:t>
            </a:r>
          </a:p>
          <a:p>
            <a:r>
              <a:rPr lang="nl-NL" dirty="0" smtClean="0"/>
              <a:t>Ieder patiënt betaalt eerst zelf</a:t>
            </a:r>
          </a:p>
          <a:p>
            <a:r>
              <a:rPr lang="nl-NL" dirty="0" smtClean="0"/>
              <a:t>Alleen voor </a:t>
            </a:r>
            <a:r>
              <a:rPr lang="nl-NL" dirty="0" err="1" smtClean="0"/>
              <a:t>aanvullend-verzekerden</a:t>
            </a:r>
            <a:endParaRPr lang="nl-NL" dirty="0" smtClean="0"/>
          </a:p>
          <a:p>
            <a:r>
              <a:rPr lang="nl-NL" dirty="0" smtClean="0"/>
              <a:t>Men krijgt alles terug (vergoed) </a:t>
            </a:r>
            <a:r>
              <a:rPr lang="nl-NL" dirty="0" err="1" smtClean="0"/>
              <a:t>vd</a:t>
            </a:r>
            <a:r>
              <a:rPr lang="nl-NL" dirty="0" smtClean="0"/>
              <a:t> verzekering</a:t>
            </a:r>
          </a:p>
          <a:p>
            <a:endParaRPr lang="nl-N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Patiëntdemonstratie</a:t>
            </a:r>
            <a:endParaRPr lang="nl-NL" dirty="0">
              <a:solidFill>
                <a:srgbClr val="C00000"/>
              </a:solidFill>
            </a:endParaRPr>
          </a:p>
        </p:txBody>
      </p:sp>
      <p:sp>
        <p:nvSpPr>
          <p:cNvPr id="4" name="Tijdelijke aanduiding voor inhoud 3"/>
          <p:cNvSpPr>
            <a:spLocks noGrp="1"/>
          </p:cNvSpPr>
          <p:nvPr>
            <p:ph idx="1"/>
          </p:nvPr>
        </p:nvSpPr>
        <p:spPr>
          <a:xfrm>
            <a:off x="457200" y="1828800"/>
            <a:ext cx="8382000" cy="4624536"/>
          </a:xfrm>
        </p:spPr>
        <p:txBody>
          <a:bodyPr/>
          <a:lstStyle/>
          <a:p>
            <a:r>
              <a:rPr lang="nl-NL" sz="1400" dirty="0" smtClean="0"/>
              <a:t>Dhr. </a:t>
            </a:r>
            <a:r>
              <a:rPr lang="nl-NL" sz="1400" dirty="0" err="1" smtClean="0"/>
              <a:t>Silberie</a:t>
            </a:r>
            <a:r>
              <a:rPr lang="nl-NL" sz="1400" dirty="0" smtClean="0"/>
              <a:t>, 38 jr.</a:t>
            </a:r>
          </a:p>
          <a:p>
            <a:r>
              <a:rPr lang="nl-NL" sz="1400" dirty="0" smtClean="0"/>
              <a:t>Beroep: Traject Regisseur</a:t>
            </a:r>
          </a:p>
          <a:p>
            <a:r>
              <a:rPr lang="nl-NL" sz="1400" dirty="0" smtClean="0"/>
              <a:t>Hobby: </a:t>
            </a:r>
            <a:r>
              <a:rPr lang="nl-NL" sz="1400" dirty="0" err="1" smtClean="0"/>
              <a:t>martial-arts</a:t>
            </a:r>
            <a:r>
              <a:rPr lang="nl-NL" sz="1400" dirty="0" smtClean="0"/>
              <a:t>, basketbal, muziek</a:t>
            </a:r>
          </a:p>
          <a:p>
            <a:r>
              <a:rPr lang="nl-NL" sz="1400" dirty="0" smtClean="0"/>
              <a:t>Allergieën: pollen, huisstofmijt etc., </a:t>
            </a:r>
            <a:r>
              <a:rPr lang="nl-NL" sz="1400" dirty="0" err="1" smtClean="0"/>
              <a:t>etc.</a:t>
            </a:r>
            <a:endParaRPr lang="nl-NL" sz="1400" dirty="0" smtClean="0"/>
          </a:p>
          <a:p>
            <a:r>
              <a:rPr lang="nl-NL" sz="1400" dirty="0" smtClean="0"/>
              <a:t>Ziekte Geschiedenis: Het begon 8 jaar geleden met hooikoorts, later ontwikkelt hij astma, in- en doorslaapproblemen en </a:t>
            </a:r>
            <a:r>
              <a:rPr lang="nl-NL" sz="1400" dirty="0" err="1" smtClean="0"/>
              <a:t>slaap-apneu</a:t>
            </a:r>
            <a:endParaRPr lang="nl-NL" sz="1400" dirty="0" smtClean="0"/>
          </a:p>
          <a:p>
            <a:r>
              <a:rPr lang="nl-NL" sz="1400" dirty="0" smtClean="0"/>
              <a:t>2x/ jaar in de zomerperiodes kreeg hij </a:t>
            </a:r>
            <a:r>
              <a:rPr lang="nl-NL" sz="1400" dirty="0" err="1" smtClean="0"/>
              <a:t>Prednison-kuur</a:t>
            </a:r>
            <a:r>
              <a:rPr lang="nl-NL" sz="1400" dirty="0" smtClean="0"/>
              <a:t> </a:t>
            </a:r>
            <a:r>
              <a:rPr lang="nl-NL" sz="1400" dirty="0" smtClean="0">
                <a:sym typeface="Wingdings" pitchFamily="2" charset="2"/>
              </a:rPr>
              <a:t> steeds dikker</a:t>
            </a:r>
          </a:p>
          <a:p>
            <a:r>
              <a:rPr lang="nl-NL" sz="1400" dirty="0" smtClean="0">
                <a:sym typeface="Wingdings" pitchFamily="2" charset="2"/>
              </a:rPr>
              <a:t>2009 (1 jr. lang) geprobeerd met O2 te slapen</a:t>
            </a:r>
          </a:p>
          <a:p>
            <a:r>
              <a:rPr lang="nl-NL" sz="1400" dirty="0" err="1" smtClean="0">
                <a:sym typeface="Wingdings" pitchFamily="2" charset="2"/>
              </a:rPr>
              <a:t>Slaapondz</a:t>
            </a:r>
            <a:r>
              <a:rPr lang="nl-NL" sz="1400" dirty="0" smtClean="0">
                <a:sym typeface="Wingdings" pitchFamily="2" charset="2"/>
              </a:rPr>
              <a:t>. </a:t>
            </a:r>
            <a:r>
              <a:rPr lang="nl-NL" sz="1400" dirty="0" err="1" smtClean="0">
                <a:sym typeface="Wingdings" pitchFamily="2" charset="2"/>
              </a:rPr>
              <a:t>Dijkzigt</a:t>
            </a:r>
            <a:r>
              <a:rPr lang="nl-NL" sz="1400" dirty="0" smtClean="0">
                <a:sym typeface="Wingdings" pitchFamily="2" charset="2"/>
              </a:rPr>
              <a:t> ZH: totaal niet geslapen</a:t>
            </a:r>
          </a:p>
          <a:p>
            <a:r>
              <a:rPr lang="nl-NL" sz="1400" dirty="0" smtClean="0">
                <a:sym typeface="Wingdings" pitchFamily="2" charset="2"/>
              </a:rPr>
              <a:t>Overdag heel moe</a:t>
            </a:r>
          </a:p>
          <a:p>
            <a:r>
              <a:rPr lang="nl-NL" sz="1400" dirty="0" smtClean="0">
                <a:sym typeface="Wingdings" pitchFamily="2" charset="2"/>
              </a:rPr>
              <a:t>Laatste tijd </a:t>
            </a:r>
            <a:r>
              <a:rPr lang="nl-NL" sz="1400" dirty="0" err="1" smtClean="0">
                <a:sym typeface="Wingdings" pitchFamily="2" charset="2"/>
              </a:rPr>
              <a:t>tijdensperiodes</a:t>
            </a:r>
            <a:r>
              <a:rPr lang="nl-NL" sz="1400" dirty="0" smtClean="0">
                <a:sym typeface="Wingdings" pitchFamily="2" charset="2"/>
              </a:rPr>
              <a:t> met </a:t>
            </a:r>
            <a:r>
              <a:rPr lang="nl-NL" sz="1400" dirty="0" err="1" smtClean="0">
                <a:sym typeface="Wingdings" pitchFamily="2" charset="2"/>
              </a:rPr>
              <a:t>neus-slijmvlieszwellingen</a:t>
            </a:r>
            <a:r>
              <a:rPr lang="nl-NL" sz="1400" dirty="0" smtClean="0">
                <a:sym typeface="Wingdings" pitchFamily="2" charset="2"/>
              </a:rPr>
              <a:t> bij te hard lachen werd hij onwel en flauwgevallen. Vrouw werd zeer ongerust</a:t>
            </a:r>
          </a:p>
          <a:p>
            <a:r>
              <a:rPr lang="nl-NL" sz="1400" dirty="0" err="1" smtClean="0">
                <a:sym typeface="Wingdings" pitchFamily="2" charset="2"/>
              </a:rPr>
              <a:t>Tracti-anamnese</a:t>
            </a:r>
            <a:r>
              <a:rPr lang="nl-NL" sz="1400" dirty="0" smtClean="0">
                <a:sym typeface="Wingdings" pitchFamily="2" charset="2"/>
              </a:rPr>
              <a:t>: </a:t>
            </a:r>
            <a:r>
              <a:rPr lang="nl-NL" sz="1400" dirty="0" err="1" smtClean="0">
                <a:sym typeface="Wingdings" pitchFamily="2" charset="2"/>
              </a:rPr>
              <a:t>gb</a:t>
            </a:r>
            <a:endParaRPr lang="nl-NL" sz="1400" dirty="0" smtClean="0">
              <a:sym typeface="Wingdings" pitchFamily="2" charset="2"/>
            </a:endParaRPr>
          </a:p>
          <a:p>
            <a:r>
              <a:rPr lang="nl-NL" sz="1400" dirty="0" smtClean="0">
                <a:sym typeface="Wingdings" pitchFamily="2" charset="2"/>
              </a:rPr>
              <a:t>L.O.: </a:t>
            </a:r>
            <a:r>
              <a:rPr lang="nl-NL" sz="1400" dirty="0" err="1" smtClean="0">
                <a:sym typeface="Wingdings" pitchFamily="2" charset="2"/>
              </a:rPr>
              <a:t>adipeus</a:t>
            </a:r>
            <a:r>
              <a:rPr lang="nl-NL" sz="1400" dirty="0" smtClean="0">
                <a:sym typeface="Wingdings" pitchFamily="2" charset="2"/>
              </a:rPr>
              <a:t> man, lusteloos, verstopte neus; verder </a:t>
            </a:r>
            <a:r>
              <a:rPr lang="nl-NL" sz="1400" dirty="0" err="1" smtClean="0">
                <a:sym typeface="Wingdings" pitchFamily="2" charset="2"/>
              </a:rPr>
              <a:t>gb</a:t>
            </a:r>
            <a:r>
              <a:rPr lang="nl-NL" sz="1400" dirty="0" smtClean="0">
                <a:sym typeface="Wingdings" pitchFamily="2" charset="2"/>
              </a:rPr>
              <a:t>.</a:t>
            </a:r>
          </a:p>
          <a:p>
            <a:r>
              <a:rPr lang="nl-NL" sz="1400" dirty="0" smtClean="0">
                <a:sym typeface="Wingdings" pitchFamily="2" charset="2"/>
              </a:rPr>
              <a:t>TCM: zwak diepe pols, glijdend, weinig Lo Qi en Ni yin; bleke tong met wit beslag</a:t>
            </a:r>
          </a:p>
          <a:p>
            <a:endParaRPr lang="nl-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solidFill>
                  <a:srgbClr val="C00000"/>
                </a:solidFill>
              </a:rPr>
              <a:t>Patiënttevredenheidsonderzoek</a:t>
            </a:r>
            <a:endParaRPr lang="nl-NL" dirty="0">
              <a:solidFill>
                <a:srgbClr val="C00000"/>
              </a:solidFill>
            </a:endParaRPr>
          </a:p>
        </p:txBody>
      </p:sp>
      <p:sp>
        <p:nvSpPr>
          <p:cNvPr id="3" name="Tijdelijke aanduiding voor inhoud 2"/>
          <p:cNvSpPr>
            <a:spLocks noGrp="1"/>
          </p:cNvSpPr>
          <p:nvPr>
            <p:ph idx="1"/>
          </p:nvPr>
        </p:nvSpPr>
        <p:spPr/>
        <p:txBody>
          <a:bodyPr/>
          <a:lstStyle/>
          <a:p>
            <a:pPr>
              <a:buNone/>
            </a:pPr>
            <a:r>
              <a:rPr lang="nl-NL" dirty="0" smtClean="0"/>
              <a:t>    Gepubliceerd in 1998, waarbij 575 patiënten geïnterviewd werden.    Er bleek een bijzonder hoge tevredenheid te zijn onder de gebruikers van acupunctuur. Uit dit onderzoek bleek dat:</a:t>
            </a:r>
          </a:p>
          <a:p>
            <a:r>
              <a:rPr lang="nl-NL" dirty="0" smtClean="0"/>
              <a:t>I.      91.5% van mening was dat volgend op acupunctuur behandeling de klachten verbeterden,</a:t>
            </a:r>
          </a:p>
          <a:p>
            <a:r>
              <a:rPr lang="nl-NL" dirty="0" smtClean="0"/>
              <a:t>II.     84% hun huisarts minder zag,</a:t>
            </a:r>
          </a:p>
          <a:p>
            <a:r>
              <a:rPr lang="nl-NL" dirty="0" smtClean="0"/>
              <a:t>III.    79% minder geneesmiddelen op recept gebruikte en</a:t>
            </a:r>
          </a:p>
          <a:p>
            <a:r>
              <a:rPr lang="nl-NL" dirty="0" smtClean="0"/>
              <a:t>IV.    70% niet geopereerd hoefde te worden, terwijl operatie aanbevolen was vóór de start van de acupunctuur behandeling.</a:t>
            </a:r>
          </a:p>
          <a:p>
            <a:endParaRPr lang="nl-N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Recent eigen ervaring</a:t>
            </a:r>
            <a:endParaRPr lang="nl-NL" dirty="0">
              <a:solidFill>
                <a:srgbClr val="C00000"/>
              </a:solidFill>
            </a:endParaRPr>
          </a:p>
        </p:txBody>
      </p:sp>
      <p:sp>
        <p:nvSpPr>
          <p:cNvPr id="3" name="Tijdelijke aanduiding voor inhoud 2"/>
          <p:cNvSpPr>
            <a:spLocks noGrp="1"/>
          </p:cNvSpPr>
          <p:nvPr>
            <p:ph idx="1"/>
          </p:nvPr>
        </p:nvSpPr>
        <p:spPr/>
        <p:txBody>
          <a:bodyPr/>
          <a:lstStyle/>
          <a:p>
            <a:r>
              <a:rPr lang="nl-NL" dirty="0" smtClean="0"/>
              <a:t>Eczeem </a:t>
            </a:r>
            <a:r>
              <a:rPr lang="nl-NL" dirty="0" err="1" smtClean="0"/>
              <a:t>dig</a:t>
            </a:r>
            <a:r>
              <a:rPr lang="nl-NL" dirty="0" smtClean="0"/>
              <a:t>. III </a:t>
            </a:r>
            <a:r>
              <a:rPr lang="nl-NL" dirty="0" err="1" smtClean="0"/>
              <a:t>li</a:t>
            </a:r>
            <a:r>
              <a:rPr lang="nl-NL" dirty="0" smtClean="0"/>
              <a:t>. Hand</a:t>
            </a:r>
          </a:p>
          <a:p>
            <a:r>
              <a:rPr lang="nl-NL" dirty="0" smtClean="0"/>
              <a:t>Rugklachten/ spit </a:t>
            </a:r>
            <a:r>
              <a:rPr lang="nl-NL" dirty="0" err="1" smtClean="0"/>
              <a:t>uitstra</a:t>
            </a:r>
            <a:r>
              <a:rPr lang="nl-NL" dirty="0" smtClean="0"/>
              <a:t>-</a:t>
            </a:r>
          </a:p>
          <a:p>
            <a:pPr>
              <a:buNone/>
            </a:pPr>
            <a:r>
              <a:rPr lang="nl-NL" dirty="0" smtClean="0"/>
              <a:t>    </a:t>
            </a:r>
            <a:r>
              <a:rPr lang="nl-NL" dirty="0" err="1" smtClean="0"/>
              <a:t>lend</a:t>
            </a:r>
            <a:r>
              <a:rPr lang="nl-NL" dirty="0" smtClean="0"/>
              <a:t> naar bovenbeen </a:t>
            </a:r>
            <a:r>
              <a:rPr lang="nl-NL" dirty="0" err="1" smtClean="0"/>
              <a:t>ant</a:t>
            </a:r>
            <a:r>
              <a:rPr lang="nl-NL" dirty="0" smtClean="0"/>
              <a:t>.</a:t>
            </a:r>
          </a:p>
        </p:txBody>
      </p:sp>
      <p:pic>
        <p:nvPicPr>
          <p:cNvPr id="4098" name="Picture 2"/>
          <p:cNvPicPr>
            <a:picLocks noChangeAspect="1" noChangeArrowheads="1"/>
          </p:cNvPicPr>
          <p:nvPr/>
        </p:nvPicPr>
        <p:blipFill>
          <a:blip r:embed="rId3" cstate="print"/>
          <a:srcRect/>
          <a:stretch>
            <a:fillRect/>
          </a:stretch>
        </p:blipFill>
        <p:spPr bwMode="auto">
          <a:xfrm>
            <a:off x="1663677" y="3140968"/>
            <a:ext cx="5860651" cy="2805683"/>
          </a:xfrm>
          <a:prstGeom prst="rect">
            <a:avLst/>
          </a:prstGeom>
          <a:noFill/>
          <a:ln w="9525">
            <a:noFill/>
            <a:miter lim="800000"/>
            <a:headEnd/>
            <a:tailEnd/>
          </a:ln>
        </p:spPr>
      </p:pic>
      <p:sp>
        <p:nvSpPr>
          <p:cNvPr id="5" name="Rechthoek 4"/>
          <p:cNvSpPr/>
          <p:nvPr/>
        </p:nvSpPr>
        <p:spPr>
          <a:xfrm>
            <a:off x="3995936" y="2057073"/>
            <a:ext cx="4752528" cy="507831"/>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nl-NL" sz="27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zelfherstelvermogen!</a:t>
            </a:r>
            <a:endParaRPr lang="nl-NL" sz="27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2000" fill="hold"/>
                                        <p:tgtEl>
                                          <p:spTgt spid="4098"/>
                                        </p:tgtEl>
                                        <p:attrNameLst>
                                          <p:attrName>ppt_x</p:attrName>
                                        </p:attrNameLst>
                                      </p:cBhvr>
                                      <p:tavLst>
                                        <p:tav tm="0">
                                          <p:val>
                                            <p:strVal val="#ppt_x"/>
                                          </p:val>
                                        </p:tav>
                                        <p:tav tm="100000">
                                          <p:val>
                                            <p:strVal val="#ppt_x"/>
                                          </p:val>
                                        </p:tav>
                                      </p:tavLst>
                                    </p:anim>
                                    <p:anim calcmode="lin" valueType="num">
                                      <p:cBhvr additive="base">
                                        <p:cTn id="8" dur="2000"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mph" presetSubtype="0" fill="hold" grpId="0" nodeType="clickEffect">
                                  <p:stCondLst>
                                    <p:cond delay="0"/>
                                  </p:stCondLst>
                                  <p:childTnLst>
                                    <p:anim calcmode="discrete" valueType="str">
                                      <p:cBhvr override="childStyle">
                                        <p:cTn id="16"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Tot slot</a:t>
            </a:r>
            <a:endParaRPr lang="nl-NL" dirty="0">
              <a:solidFill>
                <a:srgbClr val="C00000"/>
              </a:solidFill>
            </a:endParaRPr>
          </a:p>
        </p:txBody>
      </p:sp>
      <p:pic>
        <p:nvPicPr>
          <p:cNvPr id="4098" name="Picture 2" descr="C:\Users\John\Pictures\Images Health Care\images-55.jpg"/>
          <p:cNvPicPr>
            <a:picLocks noGrp="1" noChangeAspect="1" noChangeArrowheads="1"/>
          </p:cNvPicPr>
          <p:nvPr>
            <p:ph idx="1"/>
          </p:nvPr>
        </p:nvPicPr>
        <p:blipFill>
          <a:blip r:embed="rId3" cstate="print"/>
          <a:srcRect/>
          <a:stretch>
            <a:fillRect/>
          </a:stretch>
        </p:blipFill>
        <p:spPr bwMode="auto">
          <a:xfrm>
            <a:off x="1115616" y="3212976"/>
            <a:ext cx="1872208" cy="1940704"/>
          </a:xfrm>
          <a:prstGeom prst="rect">
            <a:avLst/>
          </a:prstGeom>
          <a:noFill/>
        </p:spPr>
      </p:pic>
      <p:pic>
        <p:nvPicPr>
          <p:cNvPr id="4099" name="Picture 3" descr="C:\Users\John\Pictures\Images Health Care\images-133.jpg"/>
          <p:cNvPicPr>
            <a:picLocks noChangeAspect="1" noChangeArrowheads="1"/>
          </p:cNvPicPr>
          <p:nvPr/>
        </p:nvPicPr>
        <p:blipFill>
          <a:blip r:embed="rId4" cstate="print"/>
          <a:srcRect/>
          <a:stretch>
            <a:fillRect/>
          </a:stretch>
        </p:blipFill>
        <p:spPr bwMode="auto">
          <a:xfrm>
            <a:off x="3923928" y="2348880"/>
            <a:ext cx="3333750" cy="2647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3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Literatuur</a:t>
            </a:r>
            <a:endParaRPr lang="nl-NL" dirty="0">
              <a:solidFill>
                <a:srgbClr val="C00000"/>
              </a:solidFill>
            </a:endParaRPr>
          </a:p>
        </p:txBody>
      </p:sp>
      <p:sp>
        <p:nvSpPr>
          <p:cNvPr id="3" name="Tijdelijke aanduiding voor inhoud 2"/>
          <p:cNvSpPr>
            <a:spLocks noGrp="1"/>
          </p:cNvSpPr>
          <p:nvPr>
            <p:ph idx="1"/>
          </p:nvPr>
        </p:nvSpPr>
        <p:spPr/>
        <p:txBody>
          <a:bodyPr/>
          <a:lstStyle/>
          <a:p>
            <a:r>
              <a:rPr lang="nl-NL" dirty="0" smtClean="0"/>
              <a:t>JM </a:t>
            </a:r>
            <a:r>
              <a:rPr lang="nl-NL" dirty="0" err="1" smtClean="0"/>
              <a:t>Keppel</a:t>
            </a:r>
            <a:r>
              <a:rPr lang="nl-NL" dirty="0" smtClean="0"/>
              <a:t> Hesselink &amp; DJ </a:t>
            </a:r>
            <a:r>
              <a:rPr lang="nl-NL" dirty="0" err="1" smtClean="0"/>
              <a:t>Kopsky</a:t>
            </a:r>
            <a:r>
              <a:rPr lang="nl-NL" dirty="0" smtClean="0"/>
              <a:t>, De wetenschappelijke basis van acupunctuur</a:t>
            </a:r>
          </a:p>
          <a:p>
            <a:r>
              <a:rPr lang="nl-NL" dirty="0" smtClean="0"/>
              <a:t>The </a:t>
            </a:r>
            <a:r>
              <a:rPr lang="nl-NL" dirty="0" err="1" smtClean="0"/>
              <a:t>contribution</a:t>
            </a:r>
            <a:r>
              <a:rPr lang="nl-NL" dirty="0" smtClean="0"/>
              <a:t> of </a:t>
            </a:r>
            <a:r>
              <a:rPr lang="nl-NL" dirty="0" err="1" smtClean="0"/>
              <a:t>Acupuncture</a:t>
            </a:r>
            <a:r>
              <a:rPr lang="nl-NL" dirty="0" smtClean="0"/>
              <a:t> and </a:t>
            </a:r>
            <a:r>
              <a:rPr lang="nl-NL" dirty="0" err="1" smtClean="0"/>
              <a:t>Moxibustion</a:t>
            </a:r>
            <a:r>
              <a:rPr lang="nl-NL" dirty="0" smtClean="0"/>
              <a:t> to Healthcare, </a:t>
            </a:r>
            <a:r>
              <a:rPr lang="nl-NL" dirty="0" err="1" smtClean="0"/>
              <a:t>an</a:t>
            </a:r>
            <a:r>
              <a:rPr lang="nl-NL" dirty="0" smtClean="0"/>
              <a:t> </a:t>
            </a:r>
            <a:r>
              <a:rPr lang="nl-NL" dirty="0" err="1" smtClean="0"/>
              <a:t>Evidence-Based</a:t>
            </a:r>
            <a:r>
              <a:rPr lang="nl-NL" dirty="0" smtClean="0"/>
              <a:t> </a:t>
            </a:r>
            <a:r>
              <a:rPr lang="nl-NL" dirty="0" err="1" smtClean="0"/>
              <a:t>Approach</a:t>
            </a:r>
            <a:r>
              <a:rPr lang="nl-NL" dirty="0" smtClean="0"/>
              <a:t>, </a:t>
            </a:r>
            <a:r>
              <a:rPr lang="nl-NL" dirty="0" err="1" smtClean="0"/>
              <a:t>Inneke</a:t>
            </a:r>
            <a:r>
              <a:rPr lang="nl-NL" dirty="0" smtClean="0"/>
              <a:t> van den Berg- de Lange</a:t>
            </a:r>
          </a:p>
          <a:p>
            <a:r>
              <a:rPr lang="nl-NL" dirty="0" smtClean="0"/>
              <a:t>Basisboek Chinese Geneeswijzen, H. </a:t>
            </a:r>
            <a:r>
              <a:rPr lang="nl-NL" dirty="0" err="1" smtClean="0"/>
              <a:t>Beinfield</a:t>
            </a:r>
            <a:r>
              <a:rPr lang="nl-NL" dirty="0" smtClean="0"/>
              <a:t> &amp; E. </a:t>
            </a:r>
            <a:r>
              <a:rPr lang="nl-NL" dirty="0" err="1" smtClean="0"/>
              <a:t>Korngold</a:t>
            </a:r>
            <a:endParaRPr lang="nl-NL" dirty="0" smtClean="0"/>
          </a:p>
          <a:p>
            <a:r>
              <a:rPr lang="nl-NL" dirty="0" smtClean="0"/>
              <a:t>The </a:t>
            </a:r>
            <a:r>
              <a:rPr lang="nl-NL" dirty="0" err="1" smtClean="0"/>
              <a:t>Clinical</a:t>
            </a:r>
            <a:r>
              <a:rPr lang="nl-NL" dirty="0" smtClean="0"/>
              <a:t> </a:t>
            </a:r>
            <a:r>
              <a:rPr lang="nl-NL" dirty="0" err="1" smtClean="0"/>
              <a:t>Medicine</a:t>
            </a:r>
            <a:r>
              <a:rPr lang="nl-NL" dirty="0" smtClean="0"/>
              <a:t> </a:t>
            </a:r>
            <a:r>
              <a:rPr lang="nl-NL" dirty="0" err="1" smtClean="0"/>
              <a:t>Guide</a:t>
            </a:r>
            <a:r>
              <a:rPr lang="nl-NL" dirty="0" smtClean="0"/>
              <a:t>, a </a:t>
            </a:r>
            <a:r>
              <a:rPr lang="nl-NL" dirty="0" err="1" smtClean="0"/>
              <a:t>Holistic</a:t>
            </a:r>
            <a:r>
              <a:rPr lang="nl-NL" dirty="0" smtClean="0"/>
              <a:t> </a:t>
            </a:r>
            <a:r>
              <a:rPr lang="nl-NL" dirty="0" err="1" smtClean="0"/>
              <a:t>Perspective</a:t>
            </a:r>
            <a:r>
              <a:rPr lang="nl-NL" dirty="0" smtClean="0"/>
              <a:t>, Dr. S. </a:t>
            </a:r>
            <a:r>
              <a:rPr lang="nl-NL" dirty="0" err="1" smtClean="0"/>
              <a:t>Gascoigne</a:t>
            </a:r>
            <a:endParaRPr lang="nl-NL" dirty="0" smtClean="0"/>
          </a:p>
          <a:p>
            <a:endParaRPr lang="nl-NL"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325233" y="2967335"/>
            <a:ext cx="4493539" cy="923330"/>
          </a:xfrm>
          <a:prstGeom prst="rect">
            <a:avLst/>
          </a:prstGeom>
          <a:noFill/>
        </p:spPr>
        <p:txBody>
          <a:bodyPr wrap="none" lIns="91440" tIns="45720" rIns="91440" bIns="45720">
            <a:spAutoFit/>
          </a:bodyPr>
          <a:lstStyle/>
          <a:p>
            <a:pPr algn="ctr"/>
            <a:r>
              <a:rPr lang="nl-NL" sz="54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B e d a n k t !</a:t>
            </a:r>
            <a:endParaRPr lang="nl-NL" sz="5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Rechthoek 2"/>
          <p:cNvSpPr/>
          <p:nvPr/>
        </p:nvSpPr>
        <p:spPr>
          <a:xfrm>
            <a:off x="3248559" y="4017838"/>
            <a:ext cx="2646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l-NL"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Xie-xie</a:t>
            </a:r>
            <a:r>
              <a:rPr lang="nl-NL"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nl-NL"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hthoek 4"/>
          <p:cNvSpPr/>
          <p:nvPr/>
        </p:nvSpPr>
        <p:spPr>
          <a:xfrm>
            <a:off x="4223186" y="5157192"/>
            <a:ext cx="780862" cy="400110"/>
          </a:xfrm>
          <a:prstGeom prst="rect">
            <a:avLst/>
          </a:prstGeom>
        </p:spPr>
        <p:txBody>
          <a:bodyPr wrap="square">
            <a:spAutoFit/>
          </a:bodyPr>
          <a:lstStyle/>
          <a:p>
            <a:r>
              <a:rPr lang="ja-JP" altLang="nl-NL" i="0" dirty="0" smtClean="0"/>
              <a:t>謝 謝</a:t>
            </a:r>
            <a:endParaRPr lang="ja-JP" altLang="nl-NL"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4">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solidFill>
                  <a:srgbClr val="C00000"/>
                </a:solidFill>
              </a:rPr>
              <a:t>Relatie tussen Hemel – mens – aarde</a:t>
            </a:r>
            <a:endParaRPr lang="nl-NL" dirty="0">
              <a:solidFill>
                <a:srgbClr val="C00000"/>
              </a:solidFill>
            </a:endParaRPr>
          </a:p>
        </p:txBody>
      </p:sp>
      <p:pic>
        <p:nvPicPr>
          <p:cNvPr id="6" name="Tijdelijke aanduiding voor inhoud 5" descr="heaven - man - earth relationship.JPG"/>
          <p:cNvPicPr>
            <a:picLocks noGrp="1" noChangeAspect="1"/>
          </p:cNvPicPr>
          <p:nvPr>
            <p:ph idx="1"/>
          </p:nvPr>
        </p:nvPicPr>
        <p:blipFill>
          <a:blip r:embed="rId3" cstate="print"/>
          <a:stretch>
            <a:fillRect/>
          </a:stretch>
        </p:blipFill>
        <p:spPr>
          <a:xfrm>
            <a:off x="2699792" y="1828800"/>
            <a:ext cx="3930464" cy="464169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Yin &amp; Yang</a:t>
            </a:r>
            <a:endParaRPr lang="nl-NL" dirty="0">
              <a:solidFill>
                <a:srgbClr val="C00000"/>
              </a:solidFill>
            </a:endParaRPr>
          </a:p>
        </p:txBody>
      </p:sp>
      <p:pic>
        <p:nvPicPr>
          <p:cNvPr id="4" name="Tijdelijke aanduiding voor inhoud 3" descr="yin_yang_rotate.gif"/>
          <p:cNvPicPr>
            <a:picLocks noGrp="1" noChangeAspect="1"/>
          </p:cNvPicPr>
          <p:nvPr>
            <p:ph idx="1"/>
          </p:nvPr>
        </p:nvPicPr>
        <p:blipFill>
          <a:blip r:embed="rId3" cstate="print"/>
          <a:stretch>
            <a:fillRect/>
          </a:stretch>
        </p:blipFill>
        <p:spPr>
          <a:xfrm>
            <a:off x="5868144" y="2420888"/>
            <a:ext cx="3240360" cy="3240360"/>
          </a:xfrm>
        </p:spPr>
      </p:pic>
      <p:pic>
        <p:nvPicPr>
          <p:cNvPr id="52226" name="Picture 2" descr="C:\Users\John\Pictures\Images Health Care\images-167.jpg"/>
          <p:cNvPicPr>
            <a:picLocks noChangeAspect="1" noChangeArrowheads="1"/>
          </p:cNvPicPr>
          <p:nvPr/>
        </p:nvPicPr>
        <p:blipFill>
          <a:blip r:embed="rId4" cstate="print"/>
          <a:srcRect/>
          <a:stretch>
            <a:fillRect/>
          </a:stretch>
        </p:blipFill>
        <p:spPr bwMode="auto">
          <a:xfrm>
            <a:off x="0" y="2420888"/>
            <a:ext cx="3348718" cy="3296394"/>
          </a:xfrm>
          <a:prstGeom prst="rect">
            <a:avLst/>
          </a:prstGeom>
          <a:noFill/>
        </p:spPr>
      </p:pic>
      <p:pic>
        <p:nvPicPr>
          <p:cNvPr id="52227" name="Picture 3" descr="C:\Users\John\Pictures\Images Health Care\images-166.jpg"/>
          <p:cNvPicPr>
            <a:picLocks noChangeAspect="1" noChangeArrowheads="1"/>
          </p:cNvPicPr>
          <p:nvPr/>
        </p:nvPicPr>
        <p:blipFill>
          <a:blip r:embed="rId5" cstate="print"/>
          <a:srcRect/>
          <a:stretch>
            <a:fillRect/>
          </a:stretch>
        </p:blipFill>
        <p:spPr bwMode="auto">
          <a:xfrm>
            <a:off x="3293170" y="2420888"/>
            <a:ext cx="2474354" cy="3384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heel(4)">
                                      <p:cBhvr>
                                        <p:cTn id="7" dur="20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52227"/>
                                        </p:tgtEl>
                                        <p:attrNameLst>
                                          <p:attrName>style.visibility</p:attrName>
                                        </p:attrNameLst>
                                      </p:cBhvr>
                                      <p:to>
                                        <p:strVal val="visible"/>
                                      </p:to>
                                    </p:set>
                                    <p:anim calcmode="lin" valueType="num">
                                      <p:cBhvr>
                                        <p:cTn id="12" dur="5000" fill="hold"/>
                                        <p:tgtEl>
                                          <p:spTgt spid="52227"/>
                                        </p:tgtEl>
                                        <p:attrNameLst>
                                          <p:attrName>ppt_w</p:attrName>
                                        </p:attrNameLst>
                                      </p:cBhvr>
                                      <p:tavLst>
                                        <p:tav tm="0">
                                          <p:val>
                                            <p:fltVal val="0"/>
                                          </p:val>
                                        </p:tav>
                                        <p:tav tm="100000">
                                          <p:val>
                                            <p:strVal val="#ppt_w"/>
                                          </p:val>
                                        </p:tav>
                                      </p:tavLst>
                                    </p:anim>
                                    <p:anim calcmode="lin" valueType="num">
                                      <p:cBhvr>
                                        <p:cTn id="13" dur="5000" fill="hold"/>
                                        <p:tgtEl>
                                          <p:spTgt spid="52227"/>
                                        </p:tgtEl>
                                        <p:attrNameLst>
                                          <p:attrName>ppt_h</p:attrName>
                                        </p:attrNameLst>
                                      </p:cBhvr>
                                      <p:tavLst>
                                        <p:tav tm="0">
                                          <p:val>
                                            <p:fltVal val="0"/>
                                          </p:val>
                                        </p:tav>
                                        <p:tav tm="100000">
                                          <p:val>
                                            <p:strVal val="#ppt_h"/>
                                          </p:val>
                                        </p:tav>
                                      </p:tavLst>
                                    </p:anim>
                                    <p:anim calcmode="lin" valueType="num">
                                      <p:cBhvr>
                                        <p:cTn id="14" dur="5000" fill="hold"/>
                                        <p:tgtEl>
                                          <p:spTgt spid="52227"/>
                                        </p:tgtEl>
                                        <p:attrNameLst>
                                          <p:attrName>ppt_x</p:attrName>
                                        </p:attrNameLst>
                                      </p:cBhvr>
                                      <p:tavLst>
                                        <p:tav tm="0">
                                          <p:val>
                                            <p:fltVal val="0.5"/>
                                          </p:val>
                                        </p:tav>
                                        <p:tav tm="100000">
                                          <p:val>
                                            <p:strVal val="#ppt_x"/>
                                          </p:val>
                                        </p:tav>
                                      </p:tavLst>
                                    </p:anim>
                                    <p:anim calcmode="lin" valueType="num">
                                      <p:cBhvr>
                                        <p:cTn id="15" dur="5000" fill="hold"/>
                                        <p:tgtEl>
                                          <p:spTgt spid="52227"/>
                                        </p:tgtEl>
                                        <p:attrNameLst>
                                          <p:attrName>ppt_y</p:attrName>
                                        </p:attrNameLst>
                                      </p:cBhvr>
                                      <p:tavLst>
                                        <p:tav tm="0">
                                          <p:val>
                                            <p:fltVal val="0.5"/>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8)">
                                      <p:cBhvr>
                                        <p:cTn id="2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5- Elementen </a:t>
            </a:r>
            <a:r>
              <a:rPr lang="nl-NL" dirty="0" err="1" smtClean="0">
                <a:solidFill>
                  <a:srgbClr val="C00000"/>
                </a:solidFill>
              </a:rPr>
              <a:t>Zang-Fu</a:t>
            </a:r>
            <a:endParaRPr lang="nl-NL" dirty="0">
              <a:solidFill>
                <a:srgbClr val="C00000"/>
              </a:solidFill>
            </a:endParaRPr>
          </a:p>
        </p:txBody>
      </p:sp>
      <p:pic>
        <p:nvPicPr>
          <p:cNvPr id="2051" name="Picture 3"/>
          <p:cNvPicPr>
            <a:picLocks noGrp="1" noChangeAspect="1" noChangeArrowheads="1"/>
          </p:cNvPicPr>
          <p:nvPr>
            <p:ph idx="1"/>
          </p:nvPr>
        </p:nvPicPr>
        <p:blipFill>
          <a:blip r:embed="rId3" cstate="print"/>
          <a:srcRect/>
          <a:stretch>
            <a:fillRect/>
          </a:stretch>
        </p:blipFill>
        <p:spPr bwMode="auto">
          <a:xfrm>
            <a:off x="2438218" y="1811753"/>
            <a:ext cx="4366030" cy="456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5- Elementen cycli</a:t>
            </a:r>
            <a:endParaRPr lang="nl-NL" dirty="0">
              <a:solidFill>
                <a:srgbClr val="C00000"/>
              </a:solidFill>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292193" y="1772816"/>
            <a:ext cx="4783863" cy="229932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67544" y="4077072"/>
            <a:ext cx="4563219" cy="2288261"/>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5209356" y="2492896"/>
            <a:ext cx="3467100" cy="3390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0" fill="hold" nodeType="clickEffect">
                                  <p:stCondLst>
                                    <p:cond delay="0"/>
                                  </p:stCondLst>
                                  <p:childTnLst>
                                    <p:anim calcmode="lin" valueType="num">
                                      <p:cBhvr>
                                        <p:cTn id="10" dur="2000"/>
                                        <p:tgtEl>
                                          <p:spTgt spid="3074"/>
                                        </p:tgtEl>
                                        <p:attrNameLst>
                                          <p:attrName>ppt_w</p:attrName>
                                        </p:attrNameLst>
                                      </p:cBhvr>
                                      <p:tavLst>
                                        <p:tav tm="0">
                                          <p:val>
                                            <p:strVal val="ppt_w"/>
                                          </p:val>
                                        </p:tav>
                                        <p:tav tm="100000">
                                          <p:val>
                                            <p:fltVal val="0"/>
                                          </p:val>
                                        </p:tav>
                                      </p:tavLst>
                                    </p:anim>
                                    <p:anim calcmode="lin" valueType="num">
                                      <p:cBhvr>
                                        <p:cTn id="11" dur="2000"/>
                                        <p:tgtEl>
                                          <p:spTgt spid="3074"/>
                                        </p:tgtEl>
                                        <p:attrNameLst>
                                          <p:attrName>ppt_h</p:attrName>
                                        </p:attrNameLst>
                                      </p:cBhvr>
                                      <p:tavLst>
                                        <p:tav tm="0">
                                          <p:val>
                                            <p:strVal val="ppt_h"/>
                                          </p:val>
                                        </p:tav>
                                        <p:tav tm="100000">
                                          <p:val>
                                            <p:fltVal val="0"/>
                                          </p:val>
                                        </p:tav>
                                      </p:tavLst>
                                    </p:anim>
                                    <p:animEffect transition="out" filter="fade">
                                      <p:cBhvr>
                                        <p:cTn id="12" dur="2000"/>
                                        <p:tgtEl>
                                          <p:spTgt spid="3074"/>
                                        </p:tgtEl>
                                      </p:cBhvr>
                                    </p:animEffect>
                                    <p:set>
                                      <p:cBhvr>
                                        <p:cTn id="13" dur="1" fill="hold">
                                          <p:stCondLst>
                                            <p:cond delay="1999"/>
                                          </p:stCondLst>
                                        </p:cTn>
                                        <p:tgtEl>
                                          <p:spTgt spid="307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2000"/>
                                        <p:tgtEl>
                                          <p:spTgt spid="3075"/>
                                        </p:tgtEl>
                                        <p:attrNameLst>
                                          <p:attrName>ppt_w</p:attrName>
                                        </p:attrNameLst>
                                      </p:cBhvr>
                                      <p:tavLst>
                                        <p:tav tm="0">
                                          <p:val>
                                            <p:strVal val="ppt_w"/>
                                          </p:val>
                                        </p:tav>
                                        <p:tav tm="100000">
                                          <p:val>
                                            <p:fltVal val="0"/>
                                          </p:val>
                                        </p:tav>
                                      </p:tavLst>
                                    </p:anim>
                                    <p:anim calcmode="lin" valueType="num">
                                      <p:cBhvr>
                                        <p:cTn id="22" dur="2000"/>
                                        <p:tgtEl>
                                          <p:spTgt spid="3075"/>
                                        </p:tgtEl>
                                        <p:attrNameLst>
                                          <p:attrName>ppt_h</p:attrName>
                                        </p:attrNameLst>
                                      </p:cBhvr>
                                      <p:tavLst>
                                        <p:tav tm="0">
                                          <p:val>
                                            <p:strVal val="ppt_h"/>
                                          </p:val>
                                        </p:tav>
                                        <p:tav tm="100000">
                                          <p:val>
                                            <p:fltVal val="0"/>
                                          </p:val>
                                        </p:tav>
                                      </p:tavLst>
                                    </p:anim>
                                    <p:animEffect transition="out" filter="fade">
                                      <p:cBhvr>
                                        <p:cTn id="23" dur="2000"/>
                                        <p:tgtEl>
                                          <p:spTgt spid="3075"/>
                                        </p:tgtEl>
                                      </p:cBhvr>
                                    </p:animEffect>
                                    <p:set>
                                      <p:cBhvr>
                                        <p:cTn id="24" dur="1" fill="hold">
                                          <p:stCondLst>
                                            <p:cond delay="1999"/>
                                          </p:stCondLst>
                                        </p:cTn>
                                        <p:tgtEl>
                                          <p:spTgt spid="307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6"/>
                                        </p:tgtEl>
                                        <p:attrNameLst>
                                          <p:attrName>style.visibility</p:attrName>
                                        </p:attrNameLst>
                                      </p:cBhvr>
                                      <p:to>
                                        <p:strVal val="visible"/>
                                      </p:to>
                                    </p:set>
                                    <p:anim calcmode="lin" valueType="num">
                                      <p:cBhvr additive="base">
                                        <p:cTn id="29" dur="2000" fill="hold"/>
                                        <p:tgtEl>
                                          <p:spTgt spid="3076"/>
                                        </p:tgtEl>
                                        <p:attrNameLst>
                                          <p:attrName>ppt_x</p:attrName>
                                        </p:attrNameLst>
                                      </p:cBhvr>
                                      <p:tavLst>
                                        <p:tav tm="0">
                                          <p:val>
                                            <p:strVal val="#ppt_x"/>
                                          </p:val>
                                        </p:tav>
                                        <p:tav tm="100000">
                                          <p:val>
                                            <p:strVal val="#ppt_x"/>
                                          </p:val>
                                        </p:tav>
                                      </p:tavLst>
                                    </p:anim>
                                    <p:anim calcmode="lin" valueType="num">
                                      <p:cBhvr additive="base">
                                        <p:cTn id="30" dur="20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nodeType="clickEffect">
                                  <p:stCondLst>
                                    <p:cond delay="0"/>
                                  </p:stCondLst>
                                  <p:childTnLst>
                                    <p:anim calcmode="lin" valueType="num">
                                      <p:cBhvr>
                                        <p:cTn id="34" dur="2000"/>
                                        <p:tgtEl>
                                          <p:spTgt spid="3076"/>
                                        </p:tgtEl>
                                        <p:attrNameLst>
                                          <p:attrName>ppt_w</p:attrName>
                                        </p:attrNameLst>
                                      </p:cBhvr>
                                      <p:tavLst>
                                        <p:tav tm="0">
                                          <p:val>
                                            <p:strVal val="ppt_w"/>
                                          </p:val>
                                        </p:tav>
                                        <p:tav tm="100000">
                                          <p:val>
                                            <p:fltVal val="0"/>
                                          </p:val>
                                        </p:tav>
                                      </p:tavLst>
                                    </p:anim>
                                    <p:anim calcmode="lin" valueType="num">
                                      <p:cBhvr>
                                        <p:cTn id="35" dur="2000"/>
                                        <p:tgtEl>
                                          <p:spTgt spid="3076"/>
                                        </p:tgtEl>
                                        <p:attrNameLst>
                                          <p:attrName>ppt_h</p:attrName>
                                        </p:attrNameLst>
                                      </p:cBhvr>
                                      <p:tavLst>
                                        <p:tav tm="0">
                                          <p:val>
                                            <p:strVal val="ppt_h"/>
                                          </p:val>
                                        </p:tav>
                                        <p:tav tm="100000">
                                          <p:val>
                                            <p:fltVal val="0"/>
                                          </p:val>
                                        </p:tav>
                                      </p:tavLst>
                                    </p:anim>
                                    <p:animEffect transition="out" filter="fade">
                                      <p:cBhvr>
                                        <p:cTn id="36" dur="2000"/>
                                        <p:tgtEl>
                                          <p:spTgt spid="3076"/>
                                        </p:tgtEl>
                                      </p:cBhvr>
                                    </p:animEffect>
                                    <p:set>
                                      <p:cBhvr>
                                        <p:cTn id="37" dur="1" fill="hold">
                                          <p:stCondLst>
                                            <p:cond delay="19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Qi &amp; Bloed</a:t>
            </a:r>
            <a:endParaRPr lang="nl-NL" dirty="0">
              <a:solidFill>
                <a:srgbClr val="C00000"/>
              </a:solidFill>
            </a:endParaRPr>
          </a:p>
        </p:txBody>
      </p:sp>
      <p:pic>
        <p:nvPicPr>
          <p:cNvPr id="4" name="Tijdelijke aanduiding voor inhoud 3" descr="images-50.jpg"/>
          <p:cNvPicPr>
            <a:picLocks noGrp="1" noChangeAspect="1"/>
          </p:cNvPicPr>
          <p:nvPr>
            <p:ph idx="1"/>
          </p:nvPr>
        </p:nvPicPr>
        <p:blipFill>
          <a:blip r:embed="rId3" cstate="print"/>
          <a:stretch>
            <a:fillRect/>
          </a:stretch>
        </p:blipFill>
        <p:spPr>
          <a:xfrm>
            <a:off x="1259632" y="2276872"/>
            <a:ext cx="2570584" cy="3310601"/>
          </a:xfrm>
        </p:spPr>
      </p:pic>
      <p:pic>
        <p:nvPicPr>
          <p:cNvPr id="1026" name="Picture 2" descr="C:\Users\John\Pictures\Images Health Care\血 - Xue.gif"/>
          <p:cNvPicPr>
            <a:picLocks noChangeAspect="1" noChangeArrowheads="1" noCrop="1"/>
          </p:cNvPicPr>
          <p:nvPr/>
        </p:nvPicPr>
        <p:blipFill>
          <a:blip r:embed="rId4" cstate="print"/>
          <a:srcRect/>
          <a:stretch>
            <a:fillRect/>
          </a:stretch>
        </p:blipFill>
        <p:spPr bwMode="auto">
          <a:xfrm>
            <a:off x="4644008" y="1988840"/>
            <a:ext cx="3888432" cy="38884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ppt_w</p:attrName>
                                        </p:attrNameLst>
                                      </p:cBhvr>
                                      <p:tavLst>
                                        <p:tav tm="0" fmla="#ppt_w*sin(2.5*pi*$)">
                                          <p:val>
                                            <p:fltVal val="0"/>
                                          </p:val>
                                        </p:tav>
                                        <p:tav tm="100000">
                                          <p:val>
                                            <p:fltVal val="1"/>
                                          </p:val>
                                        </p:tav>
                                      </p:tavLst>
                                    </p:anim>
                                    <p:anim calcmode="lin" valueType="num">
                                      <p:cBhvr>
                                        <p:cTn id="9" dur="3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C00000"/>
                </a:solidFill>
              </a:rPr>
              <a:t>Andere primaire substanties</a:t>
            </a:r>
            <a:endParaRPr lang="nl-NL" dirty="0">
              <a:solidFill>
                <a:srgbClr val="C00000"/>
              </a:solidFill>
            </a:endParaRPr>
          </a:p>
        </p:txBody>
      </p:sp>
      <p:sp>
        <p:nvSpPr>
          <p:cNvPr id="3" name="Tijdelijke aanduiding voor inhoud 2"/>
          <p:cNvSpPr>
            <a:spLocks noGrp="1"/>
          </p:cNvSpPr>
          <p:nvPr>
            <p:ph idx="1"/>
          </p:nvPr>
        </p:nvSpPr>
        <p:spPr>
          <a:xfrm>
            <a:off x="457200" y="1828800"/>
            <a:ext cx="8382000" cy="880120"/>
          </a:xfrm>
        </p:spPr>
        <p:txBody>
          <a:bodyPr/>
          <a:lstStyle/>
          <a:p>
            <a:r>
              <a:rPr lang="nl-NL" sz="4500" dirty="0" smtClean="0"/>
              <a:t> </a:t>
            </a:r>
            <a:r>
              <a:rPr lang="nl-NL" sz="4500" dirty="0" err="1" smtClean="0"/>
              <a:t>Jin</a:t>
            </a:r>
            <a:r>
              <a:rPr lang="nl-NL" sz="4500" dirty="0" smtClean="0"/>
              <a:t> </a:t>
            </a:r>
            <a:r>
              <a:rPr lang="nl-NL" sz="4500" dirty="0" err="1" smtClean="0"/>
              <a:t>Ye</a:t>
            </a:r>
            <a:endParaRPr lang="nl-NL" sz="4500" dirty="0" smtClean="0"/>
          </a:p>
        </p:txBody>
      </p:sp>
      <p:sp>
        <p:nvSpPr>
          <p:cNvPr id="4" name="Tijdelijke aanduiding voor inhoud 2"/>
          <p:cNvSpPr txBox="1">
            <a:spLocks/>
          </p:cNvSpPr>
          <p:nvPr/>
        </p:nvSpPr>
        <p:spPr bwMode="auto">
          <a:xfrm>
            <a:off x="467544" y="2692896"/>
            <a:ext cx="8382000" cy="880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2575" marR="0" lvl="0" indent="-282575" algn="l" defTabSz="914400" rtl="0" eaLnBrk="1" fontAlgn="base" latinLnBrk="0" hangingPunct="1">
              <a:lnSpc>
                <a:spcPct val="120000"/>
              </a:lnSpc>
              <a:spcBef>
                <a:spcPct val="20000"/>
              </a:spcBef>
              <a:spcAft>
                <a:spcPct val="0"/>
              </a:spcAft>
              <a:buClr>
                <a:srgbClr val="182075"/>
              </a:buClr>
              <a:buSzTx/>
              <a:buFont typeface="Wingdings" pitchFamily="2" charset="2"/>
              <a:buChar char="§"/>
              <a:tabLst/>
              <a:defRPr/>
            </a:pPr>
            <a:r>
              <a:rPr kumimoji="0" lang="nl-NL" sz="4500" b="0" i="0" u="none" strike="noStrike" kern="0" cap="none" spc="0" normalizeH="0" baseline="0" noProof="0" dirty="0" smtClean="0">
                <a:ln>
                  <a:noFill/>
                </a:ln>
                <a:solidFill>
                  <a:schemeClr val="tx1"/>
                </a:solidFill>
                <a:effectLst/>
                <a:uLnTx/>
                <a:uFillTx/>
                <a:latin typeface="+mn-lt"/>
                <a:ea typeface="+mn-ea"/>
                <a:cs typeface="+mn-cs"/>
              </a:rPr>
              <a:t> </a:t>
            </a:r>
            <a:r>
              <a:rPr kumimoji="0" lang="nl-NL" sz="4500" b="0" i="0" u="none" strike="noStrike" kern="0" cap="none" spc="0" normalizeH="0" baseline="0" noProof="0" dirty="0" err="1" smtClean="0">
                <a:ln>
                  <a:noFill/>
                </a:ln>
                <a:solidFill>
                  <a:schemeClr val="tx1"/>
                </a:solidFill>
                <a:effectLst/>
                <a:uLnTx/>
                <a:uFillTx/>
                <a:latin typeface="+mn-lt"/>
                <a:ea typeface="+mn-ea"/>
                <a:cs typeface="+mn-cs"/>
              </a:rPr>
              <a:t>Jing</a:t>
            </a:r>
            <a:endParaRPr kumimoji="0" lang="nl-NL" sz="45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ijdelijke aanduiding voor inhoud 2"/>
          <p:cNvSpPr txBox="1">
            <a:spLocks/>
          </p:cNvSpPr>
          <p:nvPr/>
        </p:nvSpPr>
        <p:spPr bwMode="auto">
          <a:xfrm>
            <a:off x="467544" y="3629000"/>
            <a:ext cx="8382000" cy="880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2575" marR="0" lvl="0" indent="-282575" algn="l" defTabSz="914400" rtl="0" eaLnBrk="1" fontAlgn="base" latinLnBrk="0" hangingPunct="1">
              <a:lnSpc>
                <a:spcPct val="120000"/>
              </a:lnSpc>
              <a:spcBef>
                <a:spcPct val="20000"/>
              </a:spcBef>
              <a:spcAft>
                <a:spcPct val="0"/>
              </a:spcAft>
              <a:buClr>
                <a:srgbClr val="182075"/>
              </a:buClr>
              <a:buSzTx/>
              <a:buFont typeface="Wingdings" pitchFamily="2" charset="2"/>
              <a:buChar char="§"/>
              <a:tabLst/>
              <a:defRPr/>
            </a:pPr>
            <a:r>
              <a:rPr lang="nl-NL" sz="4500" i="0" kern="0" dirty="0" smtClean="0">
                <a:solidFill>
                  <a:schemeClr val="tx1"/>
                </a:solidFill>
                <a:latin typeface="+mn-lt"/>
              </a:rPr>
              <a:t> Shen</a:t>
            </a:r>
            <a:endParaRPr kumimoji="0" lang="nl-NL" sz="45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OLA presentatie">
  <a:themeElements>
    <a:clrScheme name="">
      <a:dk1>
        <a:srgbClr val="0C2074"/>
      </a:dk1>
      <a:lt1>
        <a:srgbClr val="FFFFFF"/>
      </a:lt1>
      <a:dk2>
        <a:srgbClr val="7DCFE2"/>
      </a:dk2>
      <a:lt2>
        <a:srgbClr val="000000"/>
      </a:lt2>
      <a:accent1>
        <a:srgbClr val="4B78B5"/>
      </a:accent1>
      <a:accent2>
        <a:srgbClr val="E0DC24"/>
      </a:accent2>
      <a:accent3>
        <a:srgbClr val="FFFFFF"/>
      </a:accent3>
      <a:accent4>
        <a:srgbClr val="091A62"/>
      </a:accent4>
      <a:accent5>
        <a:srgbClr val="B1BED7"/>
      </a:accent5>
      <a:accent6>
        <a:srgbClr val="CBC720"/>
      </a:accent6>
      <a:hlink>
        <a:srgbClr val="1CB01C"/>
      </a:hlink>
      <a:folHlink>
        <a:srgbClr val="DC2424"/>
      </a:folHlink>
    </a:clrScheme>
    <a:fontScheme name="Office-them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smtClean="0">
            <a:ln>
              <a:noFill/>
            </a:ln>
            <a:solidFill>
              <a:srgbClr val="0D1F7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000" b="0" i="1" u="none" strike="noStrike" cap="none" normalizeH="0" baseline="0" smtClean="0">
            <a:ln>
              <a:noFill/>
            </a:ln>
            <a:solidFill>
              <a:srgbClr val="0D1F74"/>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h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h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h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h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h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h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h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h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STOLA presentatie</Template>
  <TotalTime>1677</TotalTime>
  <Words>2935</Words>
  <Application>Microsoft Office PowerPoint</Application>
  <PresentationFormat>Diavoorstelling (4:3)</PresentationFormat>
  <Paragraphs>210</Paragraphs>
  <Slides>36</Slides>
  <Notes>36</Notes>
  <HiddenSlides>0</HiddenSlides>
  <MMClips>0</MMClips>
  <ScaleCrop>false</ScaleCrop>
  <HeadingPairs>
    <vt:vector size="4" baseType="variant">
      <vt:variant>
        <vt:lpstr>Thema</vt:lpstr>
      </vt:variant>
      <vt:variant>
        <vt:i4>1</vt:i4>
      </vt:variant>
      <vt:variant>
        <vt:lpstr>Diatitels</vt:lpstr>
      </vt:variant>
      <vt:variant>
        <vt:i4>36</vt:i4>
      </vt:variant>
    </vt:vector>
  </HeadingPairs>
  <TitlesOfParts>
    <vt:vector size="37" baseType="lpstr">
      <vt:lpstr>STOLA presentatie</vt:lpstr>
      <vt:lpstr>Traditionele Chinese Geneeskunst</vt:lpstr>
      <vt:lpstr>Dia 2</vt:lpstr>
      <vt:lpstr>Dia 3</vt:lpstr>
      <vt:lpstr>Relatie tussen Hemel – mens – aarde</vt:lpstr>
      <vt:lpstr>Yin &amp; Yang</vt:lpstr>
      <vt:lpstr>5- Elementen Zang-Fu</vt:lpstr>
      <vt:lpstr>5- Elementen cycli</vt:lpstr>
      <vt:lpstr>Qi &amp; Bloed</vt:lpstr>
      <vt:lpstr>Andere primaire substanties</vt:lpstr>
      <vt:lpstr>Pathogenen in de TCM</vt:lpstr>
      <vt:lpstr>Diagnose</vt:lpstr>
      <vt:lpstr>Alarm punten</vt:lpstr>
      <vt:lpstr>Acupunctuur</vt:lpstr>
      <vt:lpstr>Diverse vormen acupunctuur</vt:lpstr>
      <vt:lpstr>Chinese kruiden</vt:lpstr>
      <vt:lpstr>Tuina</vt:lpstr>
      <vt:lpstr>Moxa</vt:lpstr>
      <vt:lpstr>Cupping</vt:lpstr>
      <vt:lpstr>Guasha</vt:lpstr>
      <vt:lpstr>Qigong</vt:lpstr>
      <vt:lpstr>Taiji</vt:lpstr>
      <vt:lpstr>Chan (Zen) Meditatie</vt:lpstr>
      <vt:lpstr>Voeding</vt:lpstr>
      <vt:lpstr>TCM-indicaties</vt:lpstr>
      <vt:lpstr>TCM-indicaties:</vt:lpstr>
      <vt:lpstr>TCM-indicaties:</vt:lpstr>
      <vt:lpstr>TCM-indicaties:</vt:lpstr>
      <vt:lpstr>TCM-indicaties:</vt:lpstr>
      <vt:lpstr>Valkuilen acupunctuur</vt:lpstr>
      <vt:lpstr>Voorbeeld van individueel effectiviteisonderzoek</vt:lpstr>
      <vt:lpstr>Patiëntdemonstratie</vt:lpstr>
      <vt:lpstr>Patiënttevredenheidsonderzoek</vt:lpstr>
      <vt:lpstr>Recent eigen ervaring</vt:lpstr>
      <vt:lpstr>Tot slot</vt:lpstr>
      <vt:lpstr>Literatuur</vt:lpstr>
      <vt:lpstr>Dia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Traditionele Chinese Geneeskunst</dc:title>
  <dc:creator>John</dc:creator>
  <cp:lastModifiedBy>John</cp:lastModifiedBy>
  <cp:revision>169</cp:revision>
  <dcterms:created xsi:type="dcterms:W3CDTF">2011-04-13T22:18:14Z</dcterms:created>
  <dcterms:modified xsi:type="dcterms:W3CDTF">2011-05-07T21:40:24Z</dcterms:modified>
</cp:coreProperties>
</file>